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diagrams/colors11.xml" ContentType="application/vnd.openxmlformats-officedocument.drawingml.diagramColors+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diagrams/quickStyle17.xml" ContentType="application/vnd.openxmlformats-officedocument.drawingml.diagramStyle+xml"/>
  <Override PartName="/ppt/tableStyles.xml" ContentType="application/vnd.openxmlformats-officedocument.presentationml.tableStyles+xml"/>
  <Override PartName="/ppt/diagrams/layout17.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slides/slide99.xml" ContentType="application/vnd.openxmlformats-officedocument.presentationml.slide+xml"/>
  <Override PartName="/ppt/slides/slide118.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diagrams/layout13.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colors16.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diagrams/colors12.xml" ContentType="application/vnd.openxmlformats-officedocument.drawingml.diagramColors+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slides/slide119.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diagrams/colors17.xml" ContentType="application/vnd.openxmlformats-officedocument.drawingml.diagramColors+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layout3.xml" ContentType="application/vnd.openxmlformats-officedocument.drawingml.diagramLayout+xml"/>
  <Override PartName="/ppt/diagrams/data4.xml" ContentType="application/vnd.openxmlformats-officedocument.drawingml.diagramData+xml"/>
  <Override PartName="/ppt/diagrams/layout15.xml" ContentType="application/vnd.openxmlformats-officedocument.drawingml.diagramLayout+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diagrams/layout11.xml" ContentType="application/vnd.openxmlformats-officedocument.drawingml.diagramLayout+xml"/>
  <Override PartName="/ppt/diagrams/colors14.xml" ContentType="application/vnd.openxmlformats-officedocument.drawingml.diagramColor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slides/slide20.xml" ContentType="application/vnd.openxmlformats-officedocument.presentationml.slide+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layout16.xml" ContentType="application/vnd.openxmlformats-officedocument.drawingml.diagramLayout+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diagrams/layout5.xml" ContentType="application/vnd.openxmlformats-officedocument.drawingml.diagramLayout+xml"/>
  <Override PartName="/ppt/diagrams/data6.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391" r:id="rId3"/>
    <p:sldId id="341" r:id="rId4"/>
    <p:sldId id="257" r:id="rId5"/>
    <p:sldId id="343" r:id="rId6"/>
    <p:sldId id="258" r:id="rId7"/>
    <p:sldId id="342" r:id="rId8"/>
    <p:sldId id="344" r:id="rId9"/>
    <p:sldId id="259" r:id="rId10"/>
    <p:sldId id="260" r:id="rId11"/>
    <p:sldId id="261" r:id="rId12"/>
    <p:sldId id="262" r:id="rId13"/>
    <p:sldId id="372" r:id="rId14"/>
    <p:sldId id="263" r:id="rId15"/>
    <p:sldId id="264" r:id="rId16"/>
    <p:sldId id="265" r:id="rId17"/>
    <p:sldId id="266" r:id="rId18"/>
    <p:sldId id="267" r:id="rId19"/>
    <p:sldId id="268" r:id="rId20"/>
    <p:sldId id="269" r:id="rId21"/>
    <p:sldId id="270" r:id="rId22"/>
    <p:sldId id="271" r:id="rId23"/>
    <p:sldId id="345" r:id="rId24"/>
    <p:sldId id="272" r:id="rId25"/>
    <p:sldId id="273" r:id="rId26"/>
    <p:sldId id="346" r:id="rId27"/>
    <p:sldId id="274" r:id="rId28"/>
    <p:sldId id="275" r:id="rId29"/>
    <p:sldId id="358" r:id="rId30"/>
    <p:sldId id="276" r:id="rId31"/>
    <p:sldId id="277" r:id="rId32"/>
    <p:sldId id="389" r:id="rId33"/>
    <p:sldId id="278" r:id="rId34"/>
    <p:sldId id="359" r:id="rId35"/>
    <p:sldId id="347" r:id="rId36"/>
    <p:sldId id="348" r:id="rId37"/>
    <p:sldId id="349" r:id="rId38"/>
    <p:sldId id="279" r:id="rId39"/>
    <p:sldId id="350" r:id="rId40"/>
    <p:sldId id="280" r:id="rId41"/>
    <p:sldId id="353" r:id="rId42"/>
    <p:sldId id="351" r:id="rId43"/>
    <p:sldId id="281" r:id="rId44"/>
    <p:sldId id="356" r:id="rId45"/>
    <p:sldId id="357" r:id="rId46"/>
    <p:sldId id="283" r:id="rId47"/>
    <p:sldId id="360" r:id="rId48"/>
    <p:sldId id="373" r:id="rId49"/>
    <p:sldId id="316" r:id="rId50"/>
    <p:sldId id="317" r:id="rId51"/>
    <p:sldId id="374" r:id="rId52"/>
    <p:sldId id="318" r:id="rId53"/>
    <p:sldId id="319" r:id="rId54"/>
    <p:sldId id="375" r:id="rId55"/>
    <p:sldId id="320" r:id="rId56"/>
    <p:sldId id="321" r:id="rId57"/>
    <p:sldId id="322" r:id="rId58"/>
    <p:sldId id="361" r:id="rId59"/>
    <p:sldId id="362" r:id="rId60"/>
    <p:sldId id="323" r:id="rId61"/>
    <p:sldId id="376" r:id="rId62"/>
    <p:sldId id="324" r:id="rId63"/>
    <p:sldId id="325" r:id="rId64"/>
    <p:sldId id="326" r:id="rId65"/>
    <p:sldId id="327" r:id="rId66"/>
    <p:sldId id="328" r:id="rId67"/>
    <p:sldId id="377" r:id="rId68"/>
    <p:sldId id="284" r:id="rId69"/>
    <p:sldId id="378" r:id="rId70"/>
    <p:sldId id="285" r:id="rId71"/>
    <p:sldId id="286" r:id="rId72"/>
    <p:sldId id="287" r:id="rId73"/>
    <p:sldId id="288" r:id="rId74"/>
    <p:sldId id="289" r:id="rId75"/>
    <p:sldId id="290" r:id="rId76"/>
    <p:sldId id="291" r:id="rId77"/>
    <p:sldId id="292" r:id="rId78"/>
    <p:sldId id="363" r:id="rId79"/>
    <p:sldId id="293" r:id="rId80"/>
    <p:sldId id="294" r:id="rId81"/>
    <p:sldId id="379" r:id="rId82"/>
    <p:sldId id="295" r:id="rId83"/>
    <p:sldId id="296" r:id="rId84"/>
    <p:sldId id="380" r:id="rId85"/>
    <p:sldId id="297" r:id="rId86"/>
    <p:sldId id="298" r:id="rId87"/>
    <p:sldId id="299" r:id="rId88"/>
    <p:sldId id="300" r:id="rId89"/>
    <p:sldId id="301" r:id="rId90"/>
    <p:sldId id="381" r:id="rId91"/>
    <p:sldId id="302" r:id="rId92"/>
    <p:sldId id="303" r:id="rId93"/>
    <p:sldId id="387" r:id="rId94"/>
    <p:sldId id="304" r:id="rId95"/>
    <p:sldId id="382" r:id="rId96"/>
    <p:sldId id="305" r:id="rId97"/>
    <p:sldId id="383" r:id="rId98"/>
    <p:sldId id="384" r:id="rId99"/>
    <p:sldId id="385" r:id="rId100"/>
    <p:sldId id="306" r:id="rId101"/>
    <p:sldId id="386" r:id="rId102"/>
    <p:sldId id="307" r:id="rId103"/>
    <p:sldId id="388" r:id="rId104"/>
    <p:sldId id="308" r:id="rId105"/>
    <p:sldId id="390" r:id="rId106"/>
    <p:sldId id="309" r:id="rId107"/>
    <p:sldId id="310" r:id="rId108"/>
    <p:sldId id="364" r:id="rId109"/>
    <p:sldId id="365" r:id="rId110"/>
    <p:sldId id="311" r:id="rId111"/>
    <p:sldId id="312" r:id="rId112"/>
    <p:sldId id="314" r:id="rId113"/>
    <p:sldId id="329" r:id="rId114"/>
    <p:sldId id="366" r:id="rId115"/>
    <p:sldId id="330" r:id="rId116"/>
    <p:sldId id="331" r:id="rId117"/>
    <p:sldId id="367" r:id="rId118"/>
    <p:sldId id="332" r:id="rId119"/>
    <p:sldId id="335" r:id="rId120"/>
    <p:sldId id="336" r:id="rId121"/>
    <p:sldId id="337" r:id="rId122"/>
    <p:sldId id="368" r:id="rId123"/>
    <p:sldId id="369" r:id="rId124"/>
    <p:sldId id="338" r:id="rId125"/>
    <p:sldId id="370" r:id="rId126"/>
    <p:sldId id="371" r:id="rId127"/>
    <p:sldId id="339" r:id="rId128"/>
    <p:sldId id="340" r:id="rId1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66FF33"/>
    <a:srgbClr val="00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0" d="100"/>
          <a:sy n="100" d="100"/>
        </p:scale>
        <p:origin x="-29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7EF44B-774C-4D2B-B2DB-B56A91EA321C}" type="doc">
      <dgm:prSet loTypeId="urn:microsoft.com/office/officeart/2005/8/layout/venn1" loCatId="relationship" qsTypeId="urn:microsoft.com/office/officeart/2005/8/quickstyle/simple1" qsCatId="simple" csTypeId="urn:microsoft.com/office/officeart/2005/8/colors/accent1_2" csCatId="accent1" phldr="1"/>
      <dgm:spPr/>
    </dgm:pt>
    <dgm:pt modelId="{10963FEE-2C04-4C42-8ED3-BD5F4B86DD9F}">
      <dgm:prSet phldrT="[Metin]"/>
      <dgm:spPr>
        <a:solidFill>
          <a:schemeClr val="bg2">
            <a:lumMod val="90000"/>
          </a:schemeClr>
        </a:solidFill>
      </dgm:spPr>
      <dgm:t>
        <a:bodyPr/>
        <a:lstStyle/>
        <a:p>
          <a:r>
            <a:rPr lang="tr-TR" dirty="0" smtClean="0"/>
            <a:t>YAPISAL </a:t>
          </a:r>
          <a:endParaRPr lang="tr-TR" dirty="0"/>
        </a:p>
      </dgm:t>
    </dgm:pt>
    <dgm:pt modelId="{51F23B6B-E801-4CCA-B9B0-3D8744476ED5}" type="parTrans" cxnId="{9F24FFCC-D4D3-4B68-8895-24586B54FEC2}">
      <dgm:prSet/>
      <dgm:spPr/>
      <dgm:t>
        <a:bodyPr/>
        <a:lstStyle/>
        <a:p>
          <a:endParaRPr lang="tr-TR"/>
        </a:p>
      </dgm:t>
    </dgm:pt>
    <dgm:pt modelId="{50A660DA-4589-46D7-8AF3-E2568CEFD02C}" type="sibTrans" cxnId="{9F24FFCC-D4D3-4B68-8895-24586B54FEC2}">
      <dgm:prSet/>
      <dgm:spPr/>
      <dgm:t>
        <a:bodyPr/>
        <a:lstStyle/>
        <a:p>
          <a:endParaRPr lang="tr-TR"/>
        </a:p>
      </dgm:t>
    </dgm:pt>
    <dgm:pt modelId="{15A05DC3-32B4-488E-AF70-2469F31C0114}">
      <dgm:prSet phldrT="[Metin]"/>
      <dgm:spPr>
        <a:solidFill>
          <a:srgbClr val="FF99FF">
            <a:alpha val="49804"/>
          </a:srgbClr>
        </a:solidFill>
      </dgm:spPr>
      <dgm:t>
        <a:bodyPr/>
        <a:lstStyle/>
        <a:p>
          <a:r>
            <a:rPr lang="tr-TR" dirty="0" smtClean="0"/>
            <a:t>GELİŞİMSEL </a:t>
          </a:r>
          <a:endParaRPr lang="tr-TR" dirty="0"/>
        </a:p>
      </dgm:t>
    </dgm:pt>
    <dgm:pt modelId="{370E2B7A-4880-49DD-8FC6-B3C9DF926589}" type="parTrans" cxnId="{5B3097AE-5852-429A-B355-0FE5384E380E}">
      <dgm:prSet/>
      <dgm:spPr/>
      <dgm:t>
        <a:bodyPr/>
        <a:lstStyle/>
        <a:p>
          <a:endParaRPr lang="tr-TR"/>
        </a:p>
      </dgm:t>
    </dgm:pt>
    <dgm:pt modelId="{1270DFA7-98EC-416C-8695-1C1C0840F0BB}" type="sibTrans" cxnId="{5B3097AE-5852-429A-B355-0FE5384E380E}">
      <dgm:prSet/>
      <dgm:spPr/>
      <dgm:t>
        <a:bodyPr/>
        <a:lstStyle/>
        <a:p>
          <a:endParaRPr lang="tr-TR"/>
        </a:p>
      </dgm:t>
    </dgm:pt>
    <dgm:pt modelId="{4CF96F6F-5EF3-4E22-9D79-6B5222480EC0}">
      <dgm:prSet phldrT="[Metin]"/>
      <dgm:spPr>
        <a:solidFill>
          <a:srgbClr val="FFC000"/>
        </a:solidFill>
      </dgm:spPr>
      <dgm:t>
        <a:bodyPr/>
        <a:lstStyle/>
        <a:p>
          <a:r>
            <a:rPr lang="tr-TR" dirty="0" smtClean="0"/>
            <a:t>İŞLEVSEL </a:t>
          </a:r>
          <a:endParaRPr lang="tr-TR" dirty="0"/>
        </a:p>
      </dgm:t>
    </dgm:pt>
    <dgm:pt modelId="{92FB56BC-9DBE-42BA-A105-10EAA1D20D3D}" type="parTrans" cxnId="{416BDB2C-188D-48DF-B922-E57AF901792A}">
      <dgm:prSet/>
      <dgm:spPr/>
      <dgm:t>
        <a:bodyPr/>
        <a:lstStyle/>
        <a:p>
          <a:endParaRPr lang="tr-TR"/>
        </a:p>
      </dgm:t>
    </dgm:pt>
    <dgm:pt modelId="{4C60B659-80F5-4175-827E-F661E73C3B06}" type="sibTrans" cxnId="{416BDB2C-188D-48DF-B922-E57AF901792A}">
      <dgm:prSet/>
      <dgm:spPr/>
      <dgm:t>
        <a:bodyPr/>
        <a:lstStyle/>
        <a:p>
          <a:endParaRPr lang="tr-TR"/>
        </a:p>
      </dgm:t>
    </dgm:pt>
    <dgm:pt modelId="{F9F59B98-32DF-4614-91C4-D9CF3E2B1A4C}" type="pres">
      <dgm:prSet presAssocID="{4F7EF44B-774C-4D2B-B2DB-B56A91EA321C}" presName="compositeShape" presStyleCnt="0">
        <dgm:presLayoutVars>
          <dgm:chMax val="7"/>
          <dgm:dir/>
          <dgm:resizeHandles val="exact"/>
        </dgm:presLayoutVars>
      </dgm:prSet>
      <dgm:spPr/>
    </dgm:pt>
    <dgm:pt modelId="{56D1D00E-372A-4F83-B4AE-3DEE54CC01F8}" type="pres">
      <dgm:prSet presAssocID="{10963FEE-2C04-4C42-8ED3-BD5F4B86DD9F}" presName="circ1" presStyleLbl="vennNode1" presStyleIdx="0" presStyleCnt="3"/>
      <dgm:spPr/>
      <dgm:t>
        <a:bodyPr/>
        <a:lstStyle/>
        <a:p>
          <a:endParaRPr lang="tr-TR"/>
        </a:p>
      </dgm:t>
    </dgm:pt>
    <dgm:pt modelId="{1120167F-CFD5-462F-86CB-0E92894E3CB9}" type="pres">
      <dgm:prSet presAssocID="{10963FEE-2C04-4C42-8ED3-BD5F4B86DD9F}" presName="circ1Tx" presStyleLbl="revTx" presStyleIdx="0" presStyleCnt="0">
        <dgm:presLayoutVars>
          <dgm:chMax val="0"/>
          <dgm:chPref val="0"/>
          <dgm:bulletEnabled val="1"/>
        </dgm:presLayoutVars>
      </dgm:prSet>
      <dgm:spPr/>
      <dgm:t>
        <a:bodyPr/>
        <a:lstStyle/>
        <a:p>
          <a:endParaRPr lang="tr-TR"/>
        </a:p>
      </dgm:t>
    </dgm:pt>
    <dgm:pt modelId="{3B057143-ED94-4887-80BD-C758C6E3A242}" type="pres">
      <dgm:prSet presAssocID="{15A05DC3-32B4-488E-AF70-2469F31C0114}" presName="circ2" presStyleLbl="vennNode1" presStyleIdx="1" presStyleCnt="3"/>
      <dgm:spPr/>
      <dgm:t>
        <a:bodyPr/>
        <a:lstStyle/>
        <a:p>
          <a:endParaRPr lang="tr-TR"/>
        </a:p>
      </dgm:t>
    </dgm:pt>
    <dgm:pt modelId="{01718CE1-5D57-4475-B8AD-C1D88C40EA77}" type="pres">
      <dgm:prSet presAssocID="{15A05DC3-32B4-488E-AF70-2469F31C0114}" presName="circ2Tx" presStyleLbl="revTx" presStyleIdx="0" presStyleCnt="0">
        <dgm:presLayoutVars>
          <dgm:chMax val="0"/>
          <dgm:chPref val="0"/>
          <dgm:bulletEnabled val="1"/>
        </dgm:presLayoutVars>
      </dgm:prSet>
      <dgm:spPr/>
      <dgm:t>
        <a:bodyPr/>
        <a:lstStyle/>
        <a:p>
          <a:endParaRPr lang="tr-TR"/>
        </a:p>
      </dgm:t>
    </dgm:pt>
    <dgm:pt modelId="{E7F43418-F804-4E86-BC3F-449AC4BC1DA1}" type="pres">
      <dgm:prSet presAssocID="{4CF96F6F-5EF3-4E22-9D79-6B5222480EC0}" presName="circ3" presStyleLbl="vennNode1" presStyleIdx="2" presStyleCnt="3"/>
      <dgm:spPr/>
      <dgm:t>
        <a:bodyPr/>
        <a:lstStyle/>
        <a:p>
          <a:endParaRPr lang="tr-TR"/>
        </a:p>
      </dgm:t>
    </dgm:pt>
    <dgm:pt modelId="{B23FE15F-783D-49A5-A0EB-DF448CA44382}" type="pres">
      <dgm:prSet presAssocID="{4CF96F6F-5EF3-4E22-9D79-6B5222480EC0}" presName="circ3Tx" presStyleLbl="revTx" presStyleIdx="0" presStyleCnt="0">
        <dgm:presLayoutVars>
          <dgm:chMax val="0"/>
          <dgm:chPref val="0"/>
          <dgm:bulletEnabled val="1"/>
        </dgm:presLayoutVars>
      </dgm:prSet>
      <dgm:spPr/>
      <dgm:t>
        <a:bodyPr/>
        <a:lstStyle/>
        <a:p>
          <a:endParaRPr lang="tr-TR"/>
        </a:p>
      </dgm:t>
    </dgm:pt>
  </dgm:ptLst>
  <dgm:cxnLst>
    <dgm:cxn modelId="{9ED08880-AFC7-4D1F-A3E2-6D4A3D7D883B}" type="presOf" srcId="{15A05DC3-32B4-488E-AF70-2469F31C0114}" destId="{01718CE1-5D57-4475-B8AD-C1D88C40EA77}" srcOrd="1" destOrd="0" presId="urn:microsoft.com/office/officeart/2005/8/layout/venn1"/>
    <dgm:cxn modelId="{AE4E7925-2ABC-49F0-B138-F05571D7E3AC}" type="presOf" srcId="{4F7EF44B-774C-4D2B-B2DB-B56A91EA321C}" destId="{F9F59B98-32DF-4614-91C4-D9CF3E2B1A4C}" srcOrd="0" destOrd="0" presId="urn:microsoft.com/office/officeart/2005/8/layout/venn1"/>
    <dgm:cxn modelId="{FFB7A0E0-603C-4AE9-9DF3-B092447E5E97}" type="presOf" srcId="{10963FEE-2C04-4C42-8ED3-BD5F4B86DD9F}" destId="{1120167F-CFD5-462F-86CB-0E92894E3CB9}" srcOrd="1" destOrd="0" presId="urn:microsoft.com/office/officeart/2005/8/layout/venn1"/>
    <dgm:cxn modelId="{416BDB2C-188D-48DF-B922-E57AF901792A}" srcId="{4F7EF44B-774C-4D2B-B2DB-B56A91EA321C}" destId="{4CF96F6F-5EF3-4E22-9D79-6B5222480EC0}" srcOrd="2" destOrd="0" parTransId="{92FB56BC-9DBE-42BA-A105-10EAA1D20D3D}" sibTransId="{4C60B659-80F5-4175-827E-F661E73C3B06}"/>
    <dgm:cxn modelId="{377E2476-8062-4444-9BC1-99B3E49B9B77}" type="presOf" srcId="{4CF96F6F-5EF3-4E22-9D79-6B5222480EC0}" destId="{E7F43418-F804-4E86-BC3F-449AC4BC1DA1}" srcOrd="0" destOrd="0" presId="urn:microsoft.com/office/officeart/2005/8/layout/venn1"/>
    <dgm:cxn modelId="{BC4F7D41-0917-48CA-B968-7A4FC19EF721}" type="presOf" srcId="{4CF96F6F-5EF3-4E22-9D79-6B5222480EC0}" destId="{B23FE15F-783D-49A5-A0EB-DF448CA44382}" srcOrd="1" destOrd="0" presId="urn:microsoft.com/office/officeart/2005/8/layout/venn1"/>
    <dgm:cxn modelId="{C8D75EF3-DB20-4244-A5CE-7CD4580AFF03}" type="presOf" srcId="{10963FEE-2C04-4C42-8ED3-BD5F4B86DD9F}" destId="{56D1D00E-372A-4F83-B4AE-3DEE54CC01F8}" srcOrd="0" destOrd="0" presId="urn:microsoft.com/office/officeart/2005/8/layout/venn1"/>
    <dgm:cxn modelId="{768AE030-EA83-4A40-A2F4-3C15FA152B41}" type="presOf" srcId="{15A05DC3-32B4-488E-AF70-2469F31C0114}" destId="{3B057143-ED94-4887-80BD-C758C6E3A242}" srcOrd="0" destOrd="0" presId="urn:microsoft.com/office/officeart/2005/8/layout/venn1"/>
    <dgm:cxn modelId="{9F24FFCC-D4D3-4B68-8895-24586B54FEC2}" srcId="{4F7EF44B-774C-4D2B-B2DB-B56A91EA321C}" destId="{10963FEE-2C04-4C42-8ED3-BD5F4B86DD9F}" srcOrd="0" destOrd="0" parTransId="{51F23B6B-E801-4CCA-B9B0-3D8744476ED5}" sibTransId="{50A660DA-4589-46D7-8AF3-E2568CEFD02C}"/>
    <dgm:cxn modelId="{5B3097AE-5852-429A-B355-0FE5384E380E}" srcId="{4F7EF44B-774C-4D2B-B2DB-B56A91EA321C}" destId="{15A05DC3-32B4-488E-AF70-2469F31C0114}" srcOrd="1" destOrd="0" parTransId="{370E2B7A-4880-49DD-8FC6-B3C9DF926589}" sibTransId="{1270DFA7-98EC-416C-8695-1C1C0840F0BB}"/>
    <dgm:cxn modelId="{9F5964D9-1C4F-423B-BF44-1870B5FAAE65}" type="presParOf" srcId="{F9F59B98-32DF-4614-91C4-D9CF3E2B1A4C}" destId="{56D1D00E-372A-4F83-B4AE-3DEE54CC01F8}" srcOrd="0" destOrd="0" presId="urn:microsoft.com/office/officeart/2005/8/layout/venn1"/>
    <dgm:cxn modelId="{2799ED1C-A85C-48B4-9C82-4759EBC303ED}" type="presParOf" srcId="{F9F59B98-32DF-4614-91C4-D9CF3E2B1A4C}" destId="{1120167F-CFD5-462F-86CB-0E92894E3CB9}" srcOrd="1" destOrd="0" presId="urn:microsoft.com/office/officeart/2005/8/layout/venn1"/>
    <dgm:cxn modelId="{1962EB99-66B8-43D5-BDD5-35555B04E0AB}" type="presParOf" srcId="{F9F59B98-32DF-4614-91C4-D9CF3E2B1A4C}" destId="{3B057143-ED94-4887-80BD-C758C6E3A242}" srcOrd="2" destOrd="0" presId="urn:microsoft.com/office/officeart/2005/8/layout/venn1"/>
    <dgm:cxn modelId="{02ADAA11-7D01-4F6D-BB82-46CA6E0A36C0}" type="presParOf" srcId="{F9F59B98-32DF-4614-91C4-D9CF3E2B1A4C}" destId="{01718CE1-5D57-4475-B8AD-C1D88C40EA77}" srcOrd="3" destOrd="0" presId="urn:microsoft.com/office/officeart/2005/8/layout/venn1"/>
    <dgm:cxn modelId="{4C79CA12-CA66-419D-91C7-FB0EF6F5584C}" type="presParOf" srcId="{F9F59B98-32DF-4614-91C4-D9CF3E2B1A4C}" destId="{E7F43418-F804-4E86-BC3F-449AC4BC1DA1}" srcOrd="4" destOrd="0" presId="urn:microsoft.com/office/officeart/2005/8/layout/venn1"/>
    <dgm:cxn modelId="{57D56219-1FF5-47B8-84AA-B7BE7C8CB75E}" type="presParOf" srcId="{F9F59B98-32DF-4614-91C4-D9CF3E2B1A4C}" destId="{B23FE15F-783D-49A5-A0EB-DF448CA44382}" srcOrd="5" destOrd="0" presId="urn:microsoft.com/office/officeart/2005/8/layout/venn1"/>
  </dgm:cxnLst>
  <dgm:bg/>
  <dgm:whole/>
</dgm:dataModel>
</file>

<file path=ppt/diagrams/data10.xml><?xml version="1.0" encoding="utf-8"?>
<dgm:dataModel xmlns:dgm="http://schemas.openxmlformats.org/drawingml/2006/diagram" xmlns:a="http://schemas.openxmlformats.org/drawingml/2006/main">
  <dgm:ptLst>
    <dgm:pt modelId="{154E14A5-BE38-4C94-8678-3D79950B6CB4}" type="doc">
      <dgm:prSet loTypeId="urn:microsoft.com/office/officeart/2005/8/layout/cycle6" loCatId="cycle" qsTypeId="urn:microsoft.com/office/officeart/2005/8/quickstyle/simple1" qsCatId="simple" csTypeId="urn:microsoft.com/office/officeart/2005/8/colors/colorful1" csCatId="colorful" phldr="1"/>
      <dgm:spPr/>
      <dgm:t>
        <a:bodyPr/>
        <a:lstStyle/>
        <a:p>
          <a:endParaRPr lang="tr-TR"/>
        </a:p>
      </dgm:t>
    </dgm:pt>
    <dgm:pt modelId="{51433559-0823-4A2E-A5FD-F958EB7B405F}">
      <dgm:prSet phldrT="[Metin]"/>
      <dgm:spPr/>
      <dgm:t>
        <a:bodyPr/>
        <a:lstStyle/>
        <a:p>
          <a:r>
            <a:rPr lang="tr-TR" dirty="0" smtClean="0"/>
            <a:t>anne baba öğretmen görüşmeleri</a:t>
          </a:r>
          <a:endParaRPr lang="tr-TR" dirty="0"/>
        </a:p>
      </dgm:t>
    </dgm:pt>
    <dgm:pt modelId="{01A9A9AF-F890-4E85-A824-021ACB5D0126}" type="parTrans" cxnId="{9DC3A591-A2D4-4527-9F68-75BF7B36540F}">
      <dgm:prSet/>
      <dgm:spPr/>
      <dgm:t>
        <a:bodyPr/>
        <a:lstStyle/>
        <a:p>
          <a:endParaRPr lang="tr-TR"/>
        </a:p>
      </dgm:t>
    </dgm:pt>
    <dgm:pt modelId="{211F7B37-B264-4957-AFEC-025A140ED960}" type="sibTrans" cxnId="{9DC3A591-A2D4-4527-9F68-75BF7B36540F}">
      <dgm:prSet/>
      <dgm:spPr/>
      <dgm:t>
        <a:bodyPr/>
        <a:lstStyle/>
        <a:p>
          <a:endParaRPr lang="tr-TR"/>
        </a:p>
      </dgm:t>
    </dgm:pt>
    <dgm:pt modelId="{7A279BD5-D1FC-42F7-A0DC-6BA704725C6D}">
      <dgm:prSet phldrT="[Metin]"/>
      <dgm:spPr/>
      <dgm:t>
        <a:bodyPr/>
        <a:lstStyle/>
        <a:p>
          <a:r>
            <a:rPr lang="tr-TR" dirty="0" smtClean="0"/>
            <a:t>Telefon görüşmesi </a:t>
          </a:r>
          <a:endParaRPr lang="tr-TR" dirty="0"/>
        </a:p>
      </dgm:t>
    </dgm:pt>
    <dgm:pt modelId="{53234073-2383-4CAE-8572-51AC177D0D3C}" type="parTrans" cxnId="{74F569AB-F766-4A49-B50C-F01CBF260E3D}">
      <dgm:prSet/>
      <dgm:spPr/>
      <dgm:t>
        <a:bodyPr/>
        <a:lstStyle/>
        <a:p>
          <a:endParaRPr lang="tr-TR"/>
        </a:p>
      </dgm:t>
    </dgm:pt>
    <dgm:pt modelId="{DD6F17AC-F946-46AA-8758-4C8D6FC6A310}" type="sibTrans" cxnId="{74F569AB-F766-4A49-B50C-F01CBF260E3D}">
      <dgm:prSet/>
      <dgm:spPr/>
      <dgm:t>
        <a:bodyPr/>
        <a:lstStyle/>
        <a:p>
          <a:endParaRPr lang="tr-TR"/>
        </a:p>
      </dgm:t>
    </dgm:pt>
    <dgm:pt modelId="{B4F03730-78A3-4152-B52D-7A19F9CC6FDD}">
      <dgm:prSet/>
      <dgm:spPr/>
      <dgm:t>
        <a:bodyPr/>
        <a:lstStyle/>
        <a:p>
          <a:r>
            <a:rPr lang="tr-TR" smtClean="0"/>
            <a:t>yazılı mesajlar </a:t>
          </a:r>
          <a:endParaRPr lang="tr-TR"/>
        </a:p>
      </dgm:t>
    </dgm:pt>
    <dgm:pt modelId="{18CC29C7-7895-46A5-ACAE-DEB2F680D72C}" type="parTrans" cxnId="{D807839A-7382-40D0-BE65-6FA3F6570357}">
      <dgm:prSet/>
      <dgm:spPr/>
      <dgm:t>
        <a:bodyPr/>
        <a:lstStyle/>
        <a:p>
          <a:endParaRPr lang="tr-TR"/>
        </a:p>
      </dgm:t>
    </dgm:pt>
    <dgm:pt modelId="{5D5CF559-452A-4160-BCB5-5128D61A4DDF}" type="sibTrans" cxnId="{D807839A-7382-40D0-BE65-6FA3F6570357}">
      <dgm:prSet/>
      <dgm:spPr/>
      <dgm:t>
        <a:bodyPr/>
        <a:lstStyle/>
        <a:p>
          <a:endParaRPr lang="tr-TR"/>
        </a:p>
      </dgm:t>
    </dgm:pt>
    <dgm:pt modelId="{425F17E4-37D3-4752-8F2C-F3664DE527C4}" type="pres">
      <dgm:prSet presAssocID="{154E14A5-BE38-4C94-8678-3D79950B6CB4}" presName="cycle" presStyleCnt="0">
        <dgm:presLayoutVars>
          <dgm:dir/>
          <dgm:resizeHandles val="exact"/>
        </dgm:presLayoutVars>
      </dgm:prSet>
      <dgm:spPr/>
      <dgm:t>
        <a:bodyPr/>
        <a:lstStyle/>
        <a:p>
          <a:endParaRPr lang="tr-TR"/>
        </a:p>
      </dgm:t>
    </dgm:pt>
    <dgm:pt modelId="{C66D982E-D147-4CE6-B03D-635CAFC86590}" type="pres">
      <dgm:prSet presAssocID="{51433559-0823-4A2E-A5FD-F958EB7B405F}" presName="node" presStyleLbl="node1" presStyleIdx="0" presStyleCnt="3">
        <dgm:presLayoutVars>
          <dgm:bulletEnabled val="1"/>
        </dgm:presLayoutVars>
      </dgm:prSet>
      <dgm:spPr/>
      <dgm:t>
        <a:bodyPr/>
        <a:lstStyle/>
        <a:p>
          <a:endParaRPr lang="tr-TR"/>
        </a:p>
      </dgm:t>
    </dgm:pt>
    <dgm:pt modelId="{390217B3-9CA0-4B93-B60F-0A0FB0E1B9F4}" type="pres">
      <dgm:prSet presAssocID="{51433559-0823-4A2E-A5FD-F958EB7B405F}" presName="spNode" presStyleCnt="0"/>
      <dgm:spPr/>
    </dgm:pt>
    <dgm:pt modelId="{C4DA7FF0-4FEA-4E8B-ABE0-1B334AA94DC1}" type="pres">
      <dgm:prSet presAssocID="{211F7B37-B264-4957-AFEC-025A140ED960}" presName="sibTrans" presStyleLbl="sibTrans1D1" presStyleIdx="0" presStyleCnt="3"/>
      <dgm:spPr/>
      <dgm:t>
        <a:bodyPr/>
        <a:lstStyle/>
        <a:p>
          <a:endParaRPr lang="tr-TR"/>
        </a:p>
      </dgm:t>
    </dgm:pt>
    <dgm:pt modelId="{441DD34F-5BFF-4523-A0A9-D8F355115CBC}" type="pres">
      <dgm:prSet presAssocID="{7A279BD5-D1FC-42F7-A0DC-6BA704725C6D}" presName="node" presStyleLbl="node1" presStyleIdx="1" presStyleCnt="3">
        <dgm:presLayoutVars>
          <dgm:bulletEnabled val="1"/>
        </dgm:presLayoutVars>
      </dgm:prSet>
      <dgm:spPr/>
      <dgm:t>
        <a:bodyPr/>
        <a:lstStyle/>
        <a:p>
          <a:endParaRPr lang="tr-TR"/>
        </a:p>
      </dgm:t>
    </dgm:pt>
    <dgm:pt modelId="{AB950D4D-1FA4-4D86-B22C-0D13E49013D4}" type="pres">
      <dgm:prSet presAssocID="{7A279BD5-D1FC-42F7-A0DC-6BA704725C6D}" presName="spNode" presStyleCnt="0"/>
      <dgm:spPr/>
    </dgm:pt>
    <dgm:pt modelId="{AABD9652-1557-48C8-A010-9D7C70478F8C}" type="pres">
      <dgm:prSet presAssocID="{DD6F17AC-F946-46AA-8758-4C8D6FC6A310}" presName="sibTrans" presStyleLbl="sibTrans1D1" presStyleIdx="1" presStyleCnt="3"/>
      <dgm:spPr/>
      <dgm:t>
        <a:bodyPr/>
        <a:lstStyle/>
        <a:p>
          <a:endParaRPr lang="tr-TR"/>
        </a:p>
      </dgm:t>
    </dgm:pt>
    <dgm:pt modelId="{C72B6CA7-BC3E-4586-A698-0B721242BDDA}" type="pres">
      <dgm:prSet presAssocID="{B4F03730-78A3-4152-B52D-7A19F9CC6FDD}" presName="node" presStyleLbl="node1" presStyleIdx="2" presStyleCnt="3">
        <dgm:presLayoutVars>
          <dgm:bulletEnabled val="1"/>
        </dgm:presLayoutVars>
      </dgm:prSet>
      <dgm:spPr/>
      <dgm:t>
        <a:bodyPr/>
        <a:lstStyle/>
        <a:p>
          <a:endParaRPr lang="tr-TR"/>
        </a:p>
      </dgm:t>
    </dgm:pt>
    <dgm:pt modelId="{58068ED3-D389-4207-BD69-92D3A3224AE5}" type="pres">
      <dgm:prSet presAssocID="{B4F03730-78A3-4152-B52D-7A19F9CC6FDD}" presName="spNode" presStyleCnt="0"/>
      <dgm:spPr/>
    </dgm:pt>
    <dgm:pt modelId="{E904CB4D-C51F-4143-BF92-7601F6ABBC2E}" type="pres">
      <dgm:prSet presAssocID="{5D5CF559-452A-4160-BCB5-5128D61A4DDF}" presName="sibTrans" presStyleLbl="sibTrans1D1" presStyleIdx="2" presStyleCnt="3"/>
      <dgm:spPr/>
      <dgm:t>
        <a:bodyPr/>
        <a:lstStyle/>
        <a:p>
          <a:endParaRPr lang="tr-TR"/>
        </a:p>
      </dgm:t>
    </dgm:pt>
  </dgm:ptLst>
  <dgm:cxnLst>
    <dgm:cxn modelId="{C4E36474-41F6-4ADC-BA12-96AD245693C0}" type="presOf" srcId="{DD6F17AC-F946-46AA-8758-4C8D6FC6A310}" destId="{AABD9652-1557-48C8-A010-9D7C70478F8C}" srcOrd="0" destOrd="0" presId="urn:microsoft.com/office/officeart/2005/8/layout/cycle6"/>
    <dgm:cxn modelId="{D807839A-7382-40D0-BE65-6FA3F6570357}" srcId="{154E14A5-BE38-4C94-8678-3D79950B6CB4}" destId="{B4F03730-78A3-4152-B52D-7A19F9CC6FDD}" srcOrd="2" destOrd="0" parTransId="{18CC29C7-7895-46A5-ACAE-DEB2F680D72C}" sibTransId="{5D5CF559-452A-4160-BCB5-5128D61A4DDF}"/>
    <dgm:cxn modelId="{74F569AB-F766-4A49-B50C-F01CBF260E3D}" srcId="{154E14A5-BE38-4C94-8678-3D79950B6CB4}" destId="{7A279BD5-D1FC-42F7-A0DC-6BA704725C6D}" srcOrd="1" destOrd="0" parTransId="{53234073-2383-4CAE-8572-51AC177D0D3C}" sibTransId="{DD6F17AC-F946-46AA-8758-4C8D6FC6A310}"/>
    <dgm:cxn modelId="{53EC0489-259F-405C-A56D-FB5EB262DE1E}" type="presOf" srcId="{B4F03730-78A3-4152-B52D-7A19F9CC6FDD}" destId="{C72B6CA7-BC3E-4586-A698-0B721242BDDA}" srcOrd="0" destOrd="0" presId="urn:microsoft.com/office/officeart/2005/8/layout/cycle6"/>
    <dgm:cxn modelId="{9DC3A591-A2D4-4527-9F68-75BF7B36540F}" srcId="{154E14A5-BE38-4C94-8678-3D79950B6CB4}" destId="{51433559-0823-4A2E-A5FD-F958EB7B405F}" srcOrd="0" destOrd="0" parTransId="{01A9A9AF-F890-4E85-A824-021ACB5D0126}" sibTransId="{211F7B37-B264-4957-AFEC-025A140ED960}"/>
    <dgm:cxn modelId="{146B49DD-393A-45C9-9A6D-5A7730EBEBBE}" type="presOf" srcId="{154E14A5-BE38-4C94-8678-3D79950B6CB4}" destId="{425F17E4-37D3-4752-8F2C-F3664DE527C4}" srcOrd="0" destOrd="0" presId="urn:microsoft.com/office/officeart/2005/8/layout/cycle6"/>
    <dgm:cxn modelId="{9ECD788D-5C5D-4091-B87E-A8787E7F9D80}" type="presOf" srcId="{211F7B37-B264-4957-AFEC-025A140ED960}" destId="{C4DA7FF0-4FEA-4E8B-ABE0-1B334AA94DC1}" srcOrd="0" destOrd="0" presId="urn:microsoft.com/office/officeart/2005/8/layout/cycle6"/>
    <dgm:cxn modelId="{6C11F9C5-746F-4402-BA2C-DBD3AE65C39E}" type="presOf" srcId="{5D5CF559-452A-4160-BCB5-5128D61A4DDF}" destId="{E904CB4D-C51F-4143-BF92-7601F6ABBC2E}" srcOrd="0" destOrd="0" presId="urn:microsoft.com/office/officeart/2005/8/layout/cycle6"/>
    <dgm:cxn modelId="{9C4BE801-EFC6-4644-843B-4ECDD527EDD8}" type="presOf" srcId="{51433559-0823-4A2E-A5FD-F958EB7B405F}" destId="{C66D982E-D147-4CE6-B03D-635CAFC86590}" srcOrd="0" destOrd="0" presId="urn:microsoft.com/office/officeart/2005/8/layout/cycle6"/>
    <dgm:cxn modelId="{75351390-7F33-4DB2-8BC2-6563D45D11D4}" type="presOf" srcId="{7A279BD5-D1FC-42F7-A0DC-6BA704725C6D}" destId="{441DD34F-5BFF-4523-A0A9-D8F355115CBC}" srcOrd="0" destOrd="0" presId="urn:microsoft.com/office/officeart/2005/8/layout/cycle6"/>
    <dgm:cxn modelId="{7EBAC396-AF13-41AA-9C0A-8825D01F4BF8}" type="presParOf" srcId="{425F17E4-37D3-4752-8F2C-F3664DE527C4}" destId="{C66D982E-D147-4CE6-B03D-635CAFC86590}" srcOrd="0" destOrd="0" presId="urn:microsoft.com/office/officeart/2005/8/layout/cycle6"/>
    <dgm:cxn modelId="{7630410D-6BA6-4E66-AD49-730E8790E765}" type="presParOf" srcId="{425F17E4-37D3-4752-8F2C-F3664DE527C4}" destId="{390217B3-9CA0-4B93-B60F-0A0FB0E1B9F4}" srcOrd="1" destOrd="0" presId="urn:microsoft.com/office/officeart/2005/8/layout/cycle6"/>
    <dgm:cxn modelId="{68D6F976-D340-428A-B24B-83C67B16FB92}" type="presParOf" srcId="{425F17E4-37D3-4752-8F2C-F3664DE527C4}" destId="{C4DA7FF0-4FEA-4E8B-ABE0-1B334AA94DC1}" srcOrd="2" destOrd="0" presId="urn:microsoft.com/office/officeart/2005/8/layout/cycle6"/>
    <dgm:cxn modelId="{53270BD2-CDB1-4C22-8224-A6684457B69A}" type="presParOf" srcId="{425F17E4-37D3-4752-8F2C-F3664DE527C4}" destId="{441DD34F-5BFF-4523-A0A9-D8F355115CBC}" srcOrd="3" destOrd="0" presId="urn:microsoft.com/office/officeart/2005/8/layout/cycle6"/>
    <dgm:cxn modelId="{ACDFA484-FDC3-4EB0-AF44-77571587D6B3}" type="presParOf" srcId="{425F17E4-37D3-4752-8F2C-F3664DE527C4}" destId="{AB950D4D-1FA4-4D86-B22C-0D13E49013D4}" srcOrd="4" destOrd="0" presId="urn:microsoft.com/office/officeart/2005/8/layout/cycle6"/>
    <dgm:cxn modelId="{73F7C899-DF2A-4C1B-BC76-E44CF5FC3C4D}" type="presParOf" srcId="{425F17E4-37D3-4752-8F2C-F3664DE527C4}" destId="{AABD9652-1557-48C8-A010-9D7C70478F8C}" srcOrd="5" destOrd="0" presId="urn:microsoft.com/office/officeart/2005/8/layout/cycle6"/>
    <dgm:cxn modelId="{A2613BC8-80B7-42A5-B9CB-C7FC643BDAD0}" type="presParOf" srcId="{425F17E4-37D3-4752-8F2C-F3664DE527C4}" destId="{C72B6CA7-BC3E-4586-A698-0B721242BDDA}" srcOrd="6" destOrd="0" presId="urn:microsoft.com/office/officeart/2005/8/layout/cycle6"/>
    <dgm:cxn modelId="{3983A4EB-BA8A-4AB2-8184-DA6AB3E570CA}" type="presParOf" srcId="{425F17E4-37D3-4752-8F2C-F3664DE527C4}" destId="{58068ED3-D389-4207-BD69-92D3A3224AE5}" srcOrd="7" destOrd="0" presId="urn:microsoft.com/office/officeart/2005/8/layout/cycle6"/>
    <dgm:cxn modelId="{C5FC4CE4-2314-4BA6-87C2-87FB64A956F4}" type="presParOf" srcId="{425F17E4-37D3-4752-8F2C-F3664DE527C4}" destId="{E904CB4D-C51F-4143-BF92-7601F6ABBC2E}" srcOrd="8" destOrd="0" presId="urn:microsoft.com/office/officeart/2005/8/layout/cycle6"/>
  </dgm:cxnLst>
  <dgm:bg/>
  <dgm:whole/>
</dgm:dataModel>
</file>

<file path=ppt/diagrams/data11.xml><?xml version="1.0" encoding="utf-8"?>
<dgm:dataModel xmlns:dgm="http://schemas.openxmlformats.org/drawingml/2006/diagram" xmlns:a="http://schemas.openxmlformats.org/drawingml/2006/main">
  <dgm:ptLst>
    <dgm:pt modelId="{6B9F2F11-B9C0-44C6-AAAB-E6E8F3518482}" type="doc">
      <dgm:prSet loTypeId="urn:microsoft.com/office/officeart/2005/8/layout/process2" loCatId="process" qsTypeId="urn:microsoft.com/office/officeart/2005/8/quickstyle/3d5" qsCatId="3D" csTypeId="urn:microsoft.com/office/officeart/2005/8/colors/colorful1" csCatId="colorful" phldr="1"/>
      <dgm:spPr/>
    </dgm:pt>
    <dgm:pt modelId="{C63A1BC8-5564-4FAF-A857-3F6257278245}">
      <dgm:prSet phldrT="[Metin]"/>
      <dgm:spPr/>
      <dgm:t>
        <a:bodyPr/>
        <a:lstStyle/>
        <a:p>
          <a:r>
            <a:rPr lang="tr-TR" dirty="0" smtClean="0"/>
            <a:t>Bireysel aile görüşmeleri</a:t>
          </a:r>
          <a:endParaRPr lang="tr-TR" dirty="0"/>
        </a:p>
      </dgm:t>
    </dgm:pt>
    <dgm:pt modelId="{3F4E8E45-BEEC-498B-A86F-8789177A6C12}" type="parTrans" cxnId="{72168E60-3B7D-4CFC-B6B4-C3ADFB7D6E8A}">
      <dgm:prSet/>
      <dgm:spPr/>
      <dgm:t>
        <a:bodyPr/>
        <a:lstStyle/>
        <a:p>
          <a:endParaRPr lang="tr-TR"/>
        </a:p>
      </dgm:t>
    </dgm:pt>
    <dgm:pt modelId="{15276114-430E-4BCF-9151-5B873FD2F9AC}" type="sibTrans" cxnId="{72168E60-3B7D-4CFC-B6B4-C3ADFB7D6E8A}">
      <dgm:prSet/>
      <dgm:spPr/>
      <dgm:t>
        <a:bodyPr/>
        <a:lstStyle/>
        <a:p>
          <a:endParaRPr lang="tr-TR"/>
        </a:p>
      </dgm:t>
    </dgm:pt>
    <dgm:pt modelId="{9C68352F-37D0-4DFB-8204-6840C1C3BF8D}">
      <dgm:prSet phldrT="[Metin]"/>
      <dgm:spPr/>
      <dgm:t>
        <a:bodyPr/>
        <a:lstStyle/>
        <a:p>
          <a:r>
            <a:rPr lang="tr-TR" dirty="0" smtClean="0"/>
            <a:t>Aile ile telefonla görüşme</a:t>
          </a:r>
          <a:endParaRPr lang="tr-TR" dirty="0"/>
        </a:p>
      </dgm:t>
    </dgm:pt>
    <dgm:pt modelId="{92242E5F-0F75-42CF-A406-8C3801C82B49}" type="parTrans" cxnId="{03F5A2AF-9202-44E4-8C4C-7764D108FF45}">
      <dgm:prSet/>
      <dgm:spPr/>
      <dgm:t>
        <a:bodyPr/>
        <a:lstStyle/>
        <a:p>
          <a:endParaRPr lang="tr-TR"/>
        </a:p>
      </dgm:t>
    </dgm:pt>
    <dgm:pt modelId="{105D4A4F-C1AA-4438-B0F7-5B24A9BAE626}" type="sibTrans" cxnId="{03F5A2AF-9202-44E4-8C4C-7764D108FF45}">
      <dgm:prSet/>
      <dgm:spPr/>
      <dgm:t>
        <a:bodyPr/>
        <a:lstStyle/>
        <a:p>
          <a:endParaRPr lang="tr-TR"/>
        </a:p>
      </dgm:t>
    </dgm:pt>
    <dgm:pt modelId="{C641D695-CEB1-44F3-8C36-0DD10DB943D3}">
      <dgm:prSet phldrT="[Metin]"/>
      <dgm:spPr/>
      <dgm:t>
        <a:bodyPr/>
        <a:lstStyle/>
        <a:p>
          <a:r>
            <a:rPr lang="tr-TR" dirty="0" smtClean="0"/>
            <a:t>Mektuplaşma</a:t>
          </a:r>
          <a:endParaRPr lang="tr-TR" dirty="0"/>
        </a:p>
      </dgm:t>
    </dgm:pt>
    <dgm:pt modelId="{4EBB55E1-74B3-45D9-9A6C-DBB660823E62}" type="parTrans" cxnId="{4B0AE256-69F5-42CC-A2D0-F4EA5107C874}">
      <dgm:prSet/>
      <dgm:spPr/>
      <dgm:t>
        <a:bodyPr/>
        <a:lstStyle/>
        <a:p>
          <a:endParaRPr lang="tr-TR"/>
        </a:p>
      </dgm:t>
    </dgm:pt>
    <dgm:pt modelId="{400F07A3-C149-419D-9BED-60D93711ED0C}" type="sibTrans" cxnId="{4B0AE256-69F5-42CC-A2D0-F4EA5107C874}">
      <dgm:prSet/>
      <dgm:spPr/>
      <dgm:t>
        <a:bodyPr/>
        <a:lstStyle/>
        <a:p>
          <a:endParaRPr lang="tr-TR"/>
        </a:p>
      </dgm:t>
    </dgm:pt>
    <dgm:pt modelId="{D1F03B24-0E18-421C-BC96-73E970574A44}">
      <dgm:prSet/>
      <dgm:spPr/>
      <dgm:t>
        <a:bodyPr/>
        <a:lstStyle/>
        <a:p>
          <a:r>
            <a:rPr lang="es-ES" dirty="0" smtClean="0"/>
            <a:t>. Küçük gruplarla aile toplantıları</a:t>
          </a:r>
          <a:endParaRPr lang="tr-TR" dirty="0"/>
        </a:p>
      </dgm:t>
    </dgm:pt>
    <dgm:pt modelId="{154DD709-EAD4-4164-B166-ED2068054083}" type="parTrans" cxnId="{C65A4AAC-9FD6-46A6-86E1-0C0A5C5C9CE0}">
      <dgm:prSet/>
      <dgm:spPr/>
      <dgm:t>
        <a:bodyPr/>
        <a:lstStyle/>
        <a:p>
          <a:endParaRPr lang="tr-TR"/>
        </a:p>
      </dgm:t>
    </dgm:pt>
    <dgm:pt modelId="{3E2A359B-0AD9-4BEC-A802-6B58F96BCCCD}" type="sibTrans" cxnId="{C65A4AAC-9FD6-46A6-86E1-0C0A5C5C9CE0}">
      <dgm:prSet/>
      <dgm:spPr/>
      <dgm:t>
        <a:bodyPr/>
        <a:lstStyle/>
        <a:p>
          <a:endParaRPr lang="tr-TR"/>
        </a:p>
      </dgm:t>
    </dgm:pt>
    <dgm:pt modelId="{56463524-1F1A-4783-920B-CE2DD8794C6E}">
      <dgm:prSet/>
      <dgm:spPr/>
      <dgm:t>
        <a:bodyPr/>
        <a:lstStyle/>
        <a:p>
          <a:r>
            <a:rPr lang="es-ES" dirty="0" smtClean="0"/>
            <a:t>Büyük gruplarla aile toplantıları</a:t>
          </a:r>
          <a:endParaRPr lang="tr-TR" dirty="0"/>
        </a:p>
      </dgm:t>
    </dgm:pt>
    <dgm:pt modelId="{425415D9-18D3-4571-A008-BAFF882780C4}" type="parTrans" cxnId="{F26E322E-CDFA-4F7E-8225-D8229DA369E0}">
      <dgm:prSet/>
      <dgm:spPr/>
      <dgm:t>
        <a:bodyPr/>
        <a:lstStyle/>
        <a:p>
          <a:endParaRPr lang="tr-TR"/>
        </a:p>
      </dgm:t>
    </dgm:pt>
    <dgm:pt modelId="{4FBBE433-B360-4E7F-8EC8-02C7843F4272}" type="sibTrans" cxnId="{F26E322E-CDFA-4F7E-8225-D8229DA369E0}">
      <dgm:prSet/>
      <dgm:spPr/>
      <dgm:t>
        <a:bodyPr/>
        <a:lstStyle/>
        <a:p>
          <a:endParaRPr lang="tr-TR"/>
        </a:p>
      </dgm:t>
    </dgm:pt>
    <dgm:pt modelId="{C6989371-3D65-45A9-A119-AE5A47AAF51D}" type="pres">
      <dgm:prSet presAssocID="{6B9F2F11-B9C0-44C6-AAAB-E6E8F3518482}" presName="linearFlow" presStyleCnt="0">
        <dgm:presLayoutVars>
          <dgm:resizeHandles val="exact"/>
        </dgm:presLayoutVars>
      </dgm:prSet>
      <dgm:spPr/>
    </dgm:pt>
    <dgm:pt modelId="{54449E76-680E-453F-B64C-3D1213C0B650}" type="pres">
      <dgm:prSet presAssocID="{C63A1BC8-5564-4FAF-A857-3F6257278245}" presName="node" presStyleLbl="node1" presStyleIdx="0" presStyleCnt="5">
        <dgm:presLayoutVars>
          <dgm:bulletEnabled val="1"/>
        </dgm:presLayoutVars>
      </dgm:prSet>
      <dgm:spPr/>
      <dgm:t>
        <a:bodyPr/>
        <a:lstStyle/>
        <a:p>
          <a:endParaRPr lang="tr-TR"/>
        </a:p>
      </dgm:t>
    </dgm:pt>
    <dgm:pt modelId="{8C33CDFF-AB1B-4B75-82EF-F24757948CBF}" type="pres">
      <dgm:prSet presAssocID="{15276114-430E-4BCF-9151-5B873FD2F9AC}" presName="sibTrans" presStyleLbl="sibTrans2D1" presStyleIdx="0" presStyleCnt="4"/>
      <dgm:spPr/>
      <dgm:t>
        <a:bodyPr/>
        <a:lstStyle/>
        <a:p>
          <a:endParaRPr lang="tr-TR"/>
        </a:p>
      </dgm:t>
    </dgm:pt>
    <dgm:pt modelId="{14AE6342-9C84-49FB-AA6D-14F674974C1C}" type="pres">
      <dgm:prSet presAssocID="{15276114-430E-4BCF-9151-5B873FD2F9AC}" presName="connectorText" presStyleLbl="sibTrans2D1" presStyleIdx="0" presStyleCnt="4"/>
      <dgm:spPr/>
      <dgm:t>
        <a:bodyPr/>
        <a:lstStyle/>
        <a:p>
          <a:endParaRPr lang="tr-TR"/>
        </a:p>
      </dgm:t>
    </dgm:pt>
    <dgm:pt modelId="{7537EF7B-DA44-4070-B5EF-97B83E62602D}" type="pres">
      <dgm:prSet presAssocID="{9C68352F-37D0-4DFB-8204-6840C1C3BF8D}" presName="node" presStyleLbl="node1" presStyleIdx="1" presStyleCnt="5">
        <dgm:presLayoutVars>
          <dgm:bulletEnabled val="1"/>
        </dgm:presLayoutVars>
      </dgm:prSet>
      <dgm:spPr/>
      <dgm:t>
        <a:bodyPr/>
        <a:lstStyle/>
        <a:p>
          <a:endParaRPr lang="tr-TR"/>
        </a:p>
      </dgm:t>
    </dgm:pt>
    <dgm:pt modelId="{7AD9B558-DB75-40B9-BFB8-863B8DF5CB85}" type="pres">
      <dgm:prSet presAssocID="{105D4A4F-C1AA-4438-B0F7-5B24A9BAE626}" presName="sibTrans" presStyleLbl="sibTrans2D1" presStyleIdx="1" presStyleCnt="4"/>
      <dgm:spPr/>
      <dgm:t>
        <a:bodyPr/>
        <a:lstStyle/>
        <a:p>
          <a:endParaRPr lang="tr-TR"/>
        </a:p>
      </dgm:t>
    </dgm:pt>
    <dgm:pt modelId="{3D8927D5-70CF-4889-A494-4A801E6A8D3D}" type="pres">
      <dgm:prSet presAssocID="{105D4A4F-C1AA-4438-B0F7-5B24A9BAE626}" presName="connectorText" presStyleLbl="sibTrans2D1" presStyleIdx="1" presStyleCnt="4"/>
      <dgm:spPr/>
      <dgm:t>
        <a:bodyPr/>
        <a:lstStyle/>
        <a:p>
          <a:endParaRPr lang="tr-TR"/>
        </a:p>
      </dgm:t>
    </dgm:pt>
    <dgm:pt modelId="{7B851C29-E754-440B-9475-3FA6BFEDFD89}" type="pres">
      <dgm:prSet presAssocID="{C641D695-CEB1-44F3-8C36-0DD10DB943D3}" presName="node" presStyleLbl="node1" presStyleIdx="2" presStyleCnt="5">
        <dgm:presLayoutVars>
          <dgm:bulletEnabled val="1"/>
        </dgm:presLayoutVars>
      </dgm:prSet>
      <dgm:spPr/>
      <dgm:t>
        <a:bodyPr/>
        <a:lstStyle/>
        <a:p>
          <a:endParaRPr lang="tr-TR"/>
        </a:p>
      </dgm:t>
    </dgm:pt>
    <dgm:pt modelId="{7632D663-C2FA-4944-884B-B90DAA4BB48C}" type="pres">
      <dgm:prSet presAssocID="{400F07A3-C149-419D-9BED-60D93711ED0C}" presName="sibTrans" presStyleLbl="sibTrans2D1" presStyleIdx="2" presStyleCnt="4"/>
      <dgm:spPr/>
      <dgm:t>
        <a:bodyPr/>
        <a:lstStyle/>
        <a:p>
          <a:endParaRPr lang="tr-TR"/>
        </a:p>
      </dgm:t>
    </dgm:pt>
    <dgm:pt modelId="{69749C61-FB69-4600-BF56-8EA881D22282}" type="pres">
      <dgm:prSet presAssocID="{400F07A3-C149-419D-9BED-60D93711ED0C}" presName="connectorText" presStyleLbl="sibTrans2D1" presStyleIdx="2" presStyleCnt="4"/>
      <dgm:spPr/>
      <dgm:t>
        <a:bodyPr/>
        <a:lstStyle/>
        <a:p>
          <a:endParaRPr lang="tr-TR"/>
        </a:p>
      </dgm:t>
    </dgm:pt>
    <dgm:pt modelId="{4F0E16E9-2560-4AC2-83A1-6D8403840C0F}" type="pres">
      <dgm:prSet presAssocID="{D1F03B24-0E18-421C-BC96-73E970574A44}" presName="node" presStyleLbl="node1" presStyleIdx="3" presStyleCnt="5">
        <dgm:presLayoutVars>
          <dgm:bulletEnabled val="1"/>
        </dgm:presLayoutVars>
      </dgm:prSet>
      <dgm:spPr/>
      <dgm:t>
        <a:bodyPr/>
        <a:lstStyle/>
        <a:p>
          <a:endParaRPr lang="tr-TR"/>
        </a:p>
      </dgm:t>
    </dgm:pt>
    <dgm:pt modelId="{089490C9-9B61-45C9-92E0-8AADBCF93845}" type="pres">
      <dgm:prSet presAssocID="{3E2A359B-0AD9-4BEC-A802-6B58F96BCCCD}" presName="sibTrans" presStyleLbl="sibTrans2D1" presStyleIdx="3" presStyleCnt="4"/>
      <dgm:spPr/>
      <dgm:t>
        <a:bodyPr/>
        <a:lstStyle/>
        <a:p>
          <a:endParaRPr lang="tr-TR"/>
        </a:p>
      </dgm:t>
    </dgm:pt>
    <dgm:pt modelId="{E292D079-0DB3-4D47-AA4A-1237774AF3D1}" type="pres">
      <dgm:prSet presAssocID="{3E2A359B-0AD9-4BEC-A802-6B58F96BCCCD}" presName="connectorText" presStyleLbl="sibTrans2D1" presStyleIdx="3" presStyleCnt="4"/>
      <dgm:spPr/>
      <dgm:t>
        <a:bodyPr/>
        <a:lstStyle/>
        <a:p>
          <a:endParaRPr lang="tr-TR"/>
        </a:p>
      </dgm:t>
    </dgm:pt>
    <dgm:pt modelId="{067A2D77-C49A-4138-BBEF-E5DC5A7F4A35}" type="pres">
      <dgm:prSet presAssocID="{56463524-1F1A-4783-920B-CE2DD8794C6E}" presName="node" presStyleLbl="node1" presStyleIdx="4" presStyleCnt="5">
        <dgm:presLayoutVars>
          <dgm:bulletEnabled val="1"/>
        </dgm:presLayoutVars>
      </dgm:prSet>
      <dgm:spPr/>
      <dgm:t>
        <a:bodyPr/>
        <a:lstStyle/>
        <a:p>
          <a:endParaRPr lang="tr-TR"/>
        </a:p>
      </dgm:t>
    </dgm:pt>
  </dgm:ptLst>
  <dgm:cxnLst>
    <dgm:cxn modelId="{C65A4AAC-9FD6-46A6-86E1-0C0A5C5C9CE0}" srcId="{6B9F2F11-B9C0-44C6-AAAB-E6E8F3518482}" destId="{D1F03B24-0E18-421C-BC96-73E970574A44}" srcOrd="3" destOrd="0" parTransId="{154DD709-EAD4-4164-B166-ED2068054083}" sibTransId="{3E2A359B-0AD9-4BEC-A802-6B58F96BCCCD}"/>
    <dgm:cxn modelId="{F26E322E-CDFA-4F7E-8225-D8229DA369E0}" srcId="{6B9F2F11-B9C0-44C6-AAAB-E6E8F3518482}" destId="{56463524-1F1A-4783-920B-CE2DD8794C6E}" srcOrd="4" destOrd="0" parTransId="{425415D9-18D3-4571-A008-BAFF882780C4}" sibTransId="{4FBBE433-B360-4E7F-8EC8-02C7843F4272}"/>
    <dgm:cxn modelId="{EBEC23AE-A746-437E-BFD4-37F1C72E482E}" type="presOf" srcId="{6B9F2F11-B9C0-44C6-AAAB-E6E8F3518482}" destId="{C6989371-3D65-45A9-A119-AE5A47AAF51D}" srcOrd="0" destOrd="0" presId="urn:microsoft.com/office/officeart/2005/8/layout/process2"/>
    <dgm:cxn modelId="{72168E60-3B7D-4CFC-B6B4-C3ADFB7D6E8A}" srcId="{6B9F2F11-B9C0-44C6-AAAB-E6E8F3518482}" destId="{C63A1BC8-5564-4FAF-A857-3F6257278245}" srcOrd="0" destOrd="0" parTransId="{3F4E8E45-BEEC-498B-A86F-8789177A6C12}" sibTransId="{15276114-430E-4BCF-9151-5B873FD2F9AC}"/>
    <dgm:cxn modelId="{FE60F318-A082-40C8-9F96-390A2E63CAC9}" type="presOf" srcId="{C63A1BC8-5564-4FAF-A857-3F6257278245}" destId="{54449E76-680E-453F-B64C-3D1213C0B650}" srcOrd="0" destOrd="0" presId="urn:microsoft.com/office/officeart/2005/8/layout/process2"/>
    <dgm:cxn modelId="{EE2963D5-6B97-4074-9C57-9CF9A16DEAAD}" type="presOf" srcId="{3E2A359B-0AD9-4BEC-A802-6B58F96BCCCD}" destId="{E292D079-0DB3-4D47-AA4A-1237774AF3D1}" srcOrd="1" destOrd="0" presId="urn:microsoft.com/office/officeart/2005/8/layout/process2"/>
    <dgm:cxn modelId="{65856549-5067-44E4-831C-A340B7D80B28}" type="presOf" srcId="{105D4A4F-C1AA-4438-B0F7-5B24A9BAE626}" destId="{7AD9B558-DB75-40B9-BFB8-863B8DF5CB85}" srcOrd="0" destOrd="0" presId="urn:microsoft.com/office/officeart/2005/8/layout/process2"/>
    <dgm:cxn modelId="{309C9733-39C7-48BB-8D41-095E7900EEB2}" type="presOf" srcId="{105D4A4F-C1AA-4438-B0F7-5B24A9BAE626}" destId="{3D8927D5-70CF-4889-A494-4A801E6A8D3D}" srcOrd="1" destOrd="0" presId="urn:microsoft.com/office/officeart/2005/8/layout/process2"/>
    <dgm:cxn modelId="{97405B2F-4939-4A19-B421-467EF037E07C}" type="presOf" srcId="{3E2A359B-0AD9-4BEC-A802-6B58F96BCCCD}" destId="{089490C9-9B61-45C9-92E0-8AADBCF93845}" srcOrd="0" destOrd="0" presId="urn:microsoft.com/office/officeart/2005/8/layout/process2"/>
    <dgm:cxn modelId="{A5A91143-BC0A-4A13-BE1B-4521D89171A8}" type="presOf" srcId="{D1F03B24-0E18-421C-BC96-73E970574A44}" destId="{4F0E16E9-2560-4AC2-83A1-6D8403840C0F}" srcOrd="0" destOrd="0" presId="urn:microsoft.com/office/officeart/2005/8/layout/process2"/>
    <dgm:cxn modelId="{BB1786BE-E90C-403B-B4A1-0D2883A1079D}" type="presOf" srcId="{15276114-430E-4BCF-9151-5B873FD2F9AC}" destId="{14AE6342-9C84-49FB-AA6D-14F674974C1C}" srcOrd="1" destOrd="0" presId="urn:microsoft.com/office/officeart/2005/8/layout/process2"/>
    <dgm:cxn modelId="{58B7C7FD-C21E-4561-9C62-9F09F5104702}" type="presOf" srcId="{56463524-1F1A-4783-920B-CE2DD8794C6E}" destId="{067A2D77-C49A-4138-BBEF-E5DC5A7F4A35}" srcOrd="0" destOrd="0" presId="urn:microsoft.com/office/officeart/2005/8/layout/process2"/>
    <dgm:cxn modelId="{03F5A2AF-9202-44E4-8C4C-7764D108FF45}" srcId="{6B9F2F11-B9C0-44C6-AAAB-E6E8F3518482}" destId="{9C68352F-37D0-4DFB-8204-6840C1C3BF8D}" srcOrd="1" destOrd="0" parTransId="{92242E5F-0F75-42CF-A406-8C3801C82B49}" sibTransId="{105D4A4F-C1AA-4438-B0F7-5B24A9BAE626}"/>
    <dgm:cxn modelId="{D985642B-52E1-457A-A633-5197F34229EF}" type="presOf" srcId="{C641D695-CEB1-44F3-8C36-0DD10DB943D3}" destId="{7B851C29-E754-440B-9475-3FA6BFEDFD89}" srcOrd="0" destOrd="0" presId="urn:microsoft.com/office/officeart/2005/8/layout/process2"/>
    <dgm:cxn modelId="{6B5FC64C-F1E8-46EF-9476-1C4884A0A56B}" type="presOf" srcId="{400F07A3-C149-419D-9BED-60D93711ED0C}" destId="{7632D663-C2FA-4944-884B-B90DAA4BB48C}" srcOrd="0" destOrd="0" presId="urn:microsoft.com/office/officeart/2005/8/layout/process2"/>
    <dgm:cxn modelId="{129C45B3-BFBB-405F-BC91-0464135C2BC4}" type="presOf" srcId="{400F07A3-C149-419D-9BED-60D93711ED0C}" destId="{69749C61-FB69-4600-BF56-8EA881D22282}" srcOrd="1" destOrd="0" presId="urn:microsoft.com/office/officeart/2005/8/layout/process2"/>
    <dgm:cxn modelId="{4B0AE256-69F5-42CC-A2D0-F4EA5107C874}" srcId="{6B9F2F11-B9C0-44C6-AAAB-E6E8F3518482}" destId="{C641D695-CEB1-44F3-8C36-0DD10DB943D3}" srcOrd="2" destOrd="0" parTransId="{4EBB55E1-74B3-45D9-9A6C-DBB660823E62}" sibTransId="{400F07A3-C149-419D-9BED-60D93711ED0C}"/>
    <dgm:cxn modelId="{6A4B1B02-6EF0-4970-ADDF-4B1A42B9BD87}" type="presOf" srcId="{15276114-430E-4BCF-9151-5B873FD2F9AC}" destId="{8C33CDFF-AB1B-4B75-82EF-F24757948CBF}" srcOrd="0" destOrd="0" presId="urn:microsoft.com/office/officeart/2005/8/layout/process2"/>
    <dgm:cxn modelId="{8117A95D-E776-431D-96AD-00D21B3C3C1F}" type="presOf" srcId="{9C68352F-37D0-4DFB-8204-6840C1C3BF8D}" destId="{7537EF7B-DA44-4070-B5EF-97B83E62602D}" srcOrd="0" destOrd="0" presId="urn:microsoft.com/office/officeart/2005/8/layout/process2"/>
    <dgm:cxn modelId="{F8AB321A-D3C5-440C-AB57-4D8599379592}" type="presParOf" srcId="{C6989371-3D65-45A9-A119-AE5A47AAF51D}" destId="{54449E76-680E-453F-B64C-3D1213C0B650}" srcOrd="0" destOrd="0" presId="urn:microsoft.com/office/officeart/2005/8/layout/process2"/>
    <dgm:cxn modelId="{0CDAB992-6530-44F4-B471-F14EA97268EC}" type="presParOf" srcId="{C6989371-3D65-45A9-A119-AE5A47AAF51D}" destId="{8C33CDFF-AB1B-4B75-82EF-F24757948CBF}" srcOrd="1" destOrd="0" presId="urn:microsoft.com/office/officeart/2005/8/layout/process2"/>
    <dgm:cxn modelId="{4BC8589F-1300-43DD-8680-148C762E310B}" type="presParOf" srcId="{8C33CDFF-AB1B-4B75-82EF-F24757948CBF}" destId="{14AE6342-9C84-49FB-AA6D-14F674974C1C}" srcOrd="0" destOrd="0" presId="urn:microsoft.com/office/officeart/2005/8/layout/process2"/>
    <dgm:cxn modelId="{A98A2B59-1A1D-4814-89ED-423886DDF7AF}" type="presParOf" srcId="{C6989371-3D65-45A9-A119-AE5A47AAF51D}" destId="{7537EF7B-DA44-4070-B5EF-97B83E62602D}" srcOrd="2" destOrd="0" presId="urn:microsoft.com/office/officeart/2005/8/layout/process2"/>
    <dgm:cxn modelId="{01A8A43C-A685-4D83-AE15-E15B2249C254}" type="presParOf" srcId="{C6989371-3D65-45A9-A119-AE5A47AAF51D}" destId="{7AD9B558-DB75-40B9-BFB8-863B8DF5CB85}" srcOrd="3" destOrd="0" presId="urn:microsoft.com/office/officeart/2005/8/layout/process2"/>
    <dgm:cxn modelId="{E95055A6-882E-42AB-AADF-AA431D856ABC}" type="presParOf" srcId="{7AD9B558-DB75-40B9-BFB8-863B8DF5CB85}" destId="{3D8927D5-70CF-4889-A494-4A801E6A8D3D}" srcOrd="0" destOrd="0" presId="urn:microsoft.com/office/officeart/2005/8/layout/process2"/>
    <dgm:cxn modelId="{66007681-3919-4A6D-BB6B-F48E7082A07F}" type="presParOf" srcId="{C6989371-3D65-45A9-A119-AE5A47AAF51D}" destId="{7B851C29-E754-440B-9475-3FA6BFEDFD89}" srcOrd="4" destOrd="0" presId="urn:microsoft.com/office/officeart/2005/8/layout/process2"/>
    <dgm:cxn modelId="{33DC34F4-F660-4DDD-817B-2C7AA10B0E59}" type="presParOf" srcId="{C6989371-3D65-45A9-A119-AE5A47AAF51D}" destId="{7632D663-C2FA-4944-884B-B90DAA4BB48C}" srcOrd="5" destOrd="0" presId="urn:microsoft.com/office/officeart/2005/8/layout/process2"/>
    <dgm:cxn modelId="{334A2EF4-A01F-4C74-883F-8F4041052198}" type="presParOf" srcId="{7632D663-C2FA-4944-884B-B90DAA4BB48C}" destId="{69749C61-FB69-4600-BF56-8EA881D22282}" srcOrd="0" destOrd="0" presId="urn:microsoft.com/office/officeart/2005/8/layout/process2"/>
    <dgm:cxn modelId="{AE4BC77F-4BBC-4A58-AD63-14623BF79CD0}" type="presParOf" srcId="{C6989371-3D65-45A9-A119-AE5A47AAF51D}" destId="{4F0E16E9-2560-4AC2-83A1-6D8403840C0F}" srcOrd="6" destOrd="0" presId="urn:microsoft.com/office/officeart/2005/8/layout/process2"/>
    <dgm:cxn modelId="{7EB7F3C1-2363-45E4-992D-CA7D6437F422}" type="presParOf" srcId="{C6989371-3D65-45A9-A119-AE5A47AAF51D}" destId="{089490C9-9B61-45C9-92E0-8AADBCF93845}" srcOrd="7" destOrd="0" presId="urn:microsoft.com/office/officeart/2005/8/layout/process2"/>
    <dgm:cxn modelId="{E5CF8BF3-F31B-4E5B-ACA9-4DB9512C4F09}" type="presParOf" srcId="{089490C9-9B61-45C9-92E0-8AADBCF93845}" destId="{E292D079-0DB3-4D47-AA4A-1237774AF3D1}" srcOrd="0" destOrd="0" presId="urn:microsoft.com/office/officeart/2005/8/layout/process2"/>
    <dgm:cxn modelId="{E1C20AF9-3763-4F3B-A67E-B6E76782135D}" type="presParOf" srcId="{C6989371-3D65-45A9-A119-AE5A47AAF51D}" destId="{067A2D77-C49A-4138-BBEF-E5DC5A7F4A35}" srcOrd="8" destOrd="0" presId="urn:microsoft.com/office/officeart/2005/8/layout/process2"/>
  </dgm:cxnLst>
  <dgm:bg/>
  <dgm:whole/>
</dgm:dataModel>
</file>

<file path=ppt/diagrams/data12.xml><?xml version="1.0" encoding="utf-8"?>
<dgm:dataModel xmlns:dgm="http://schemas.openxmlformats.org/drawingml/2006/diagram" xmlns:a="http://schemas.openxmlformats.org/drawingml/2006/main">
  <dgm:ptLst>
    <dgm:pt modelId="{E3AC621B-1DD8-4EFD-A760-B95071962347}" type="doc">
      <dgm:prSet loTypeId="urn:microsoft.com/office/officeart/2005/8/layout/radial3" loCatId="cycle" qsTypeId="urn:microsoft.com/office/officeart/2005/8/quickstyle/simple1" qsCatId="simple" csTypeId="urn:microsoft.com/office/officeart/2005/8/colors/colorful1" csCatId="colorful" phldr="1"/>
      <dgm:spPr/>
      <dgm:t>
        <a:bodyPr/>
        <a:lstStyle/>
        <a:p>
          <a:endParaRPr lang="tr-TR"/>
        </a:p>
      </dgm:t>
    </dgm:pt>
    <dgm:pt modelId="{C007FF55-DBB7-4CC9-BE2E-E73F38DE5342}">
      <dgm:prSet phldrT="[Metin]"/>
      <dgm:spPr/>
      <dgm:t>
        <a:bodyPr/>
        <a:lstStyle/>
        <a:p>
          <a:r>
            <a:rPr lang="tr-TR" b="1" dirty="0" smtClean="0"/>
            <a:t>AİLELERE YÖNELİK HİZMETLER</a:t>
          </a:r>
          <a:endParaRPr lang="tr-TR" dirty="0"/>
        </a:p>
      </dgm:t>
    </dgm:pt>
    <dgm:pt modelId="{E43631EF-7AB9-479E-B107-2227EEF00F14}" type="parTrans" cxnId="{9CCBD353-08B3-483D-A345-B5799870278F}">
      <dgm:prSet/>
      <dgm:spPr/>
      <dgm:t>
        <a:bodyPr/>
        <a:lstStyle/>
        <a:p>
          <a:endParaRPr lang="tr-TR"/>
        </a:p>
      </dgm:t>
    </dgm:pt>
    <dgm:pt modelId="{7B0902CA-A1B0-45FE-B3FB-596289B167F9}" type="sibTrans" cxnId="{9CCBD353-08B3-483D-A345-B5799870278F}">
      <dgm:prSet/>
      <dgm:spPr/>
      <dgm:t>
        <a:bodyPr/>
        <a:lstStyle/>
        <a:p>
          <a:endParaRPr lang="tr-TR"/>
        </a:p>
      </dgm:t>
    </dgm:pt>
    <dgm:pt modelId="{3F0895E1-E062-454B-80FA-3E452BDA24C1}">
      <dgm:prSet phldrT="[Metin]"/>
      <dgm:spPr/>
      <dgm:t>
        <a:bodyPr/>
        <a:lstStyle/>
        <a:p>
          <a:r>
            <a:rPr lang="tr-TR" dirty="0" smtClean="0"/>
            <a:t>REHBERLİK</a:t>
          </a:r>
          <a:endParaRPr lang="tr-TR" dirty="0"/>
        </a:p>
      </dgm:t>
    </dgm:pt>
    <dgm:pt modelId="{0B7907EB-B567-4EDB-926A-0C4D90EDB59F}" type="parTrans" cxnId="{2DB7E44C-5A5C-422C-91BF-E4CC8D0380C6}">
      <dgm:prSet/>
      <dgm:spPr/>
      <dgm:t>
        <a:bodyPr/>
        <a:lstStyle/>
        <a:p>
          <a:endParaRPr lang="tr-TR"/>
        </a:p>
      </dgm:t>
    </dgm:pt>
    <dgm:pt modelId="{30EE9842-DE8F-48D8-A7EF-FA785CBED14B}" type="sibTrans" cxnId="{2DB7E44C-5A5C-422C-91BF-E4CC8D0380C6}">
      <dgm:prSet/>
      <dgm:spPr/>
      <dgm:t>
        <a:bodyPr/>
        <a:lstStyle/>
        <a:p>
          <a:endParaRPr lang="tr-TR"/>
        </a:p>
      </dgm:t>
    </dgm:pt>
    <dgm:pt modelId="{FE5D1394-A498-4777-A3B7-F94EC22C26A6}">
      <dgm:prSet phldrT="[Metin]"/>
      <dgm:spPr/>
      <dgm:t>
        <a:bodyPr/>
        <a:lstStyle/>
        <a:p>
          <a:r>
            <a:rPr lang="tr-TR" dirty="0" smtClean="0"/>
            <a:t>AİLE DANIŞMANLIĞI</a:t>
          </a:r>
          <a:endParaRPr lang="tr-TR" dirty="0"/>
        </a:p>
      </dgm:t>
    </dgm:pt>
    <dgm:pt modelId="{B8197B9E-99D6-43C4-98A0-9B749E53E730}" type="parTrans" cxnId="{F1F99C15-E24F-4AC0-9C31-68B1E4FBC34F}">
      <dgm:prSet/>
      <dgm:spPr/>
      <dgm:t>
        <a:bodyPr/>
        <a:lstStyle/>
        <a:p>
          <a:endParaRPr lang="tr-TR"/>
        </a:p>
      </dgm:t>
    </dgm:pt>
    <dgm:pt modelId="{2146D2D1-5487-4534-82EA-A816E9205BF4}" type="sibTrans" cxnId="{F1F99C15-E24F-4AC0-9C31-68B1E4FBC34F}">
      <dgm:prSet/>
      <dgm:spPr/>
      <dgm:t>
        <a:bodyPr/>
        <a:lstStyle/>
        <a:p>
          <a:endParaRPr lang="tr-TR"/>
        </a:p>
      </dgm:t>
    </dgm:pt>
    <dgm:pt modelId="{25E6F60E-DC22-4422-9915-9165EE5A0635}">
      <dgm:prSet phldrT="[Metin]"/>
      <dgm:spPr/>
      <dgm:t>
        <a:bodyPr/>
        <a:lstStyle/>
        <a:p>
          <a:r>
            <a:rPr lang="tr-TR" dirty="0" smtClean="0"/>
            <a:t>AİLE EĞİTİMİ</a:t>
          </a:r>
          <a:endParaRPr lang="tr-TR" dirty="0"/>
        </a:p>
      </dgm:t>
    </dgm:pt>
    <dgm:pt modelId="{E93F1D3A-E22C-4EB5-911D-1B09D76A8A4A}" type="parTrans" cxnId="{B39F7E5A-20DC-4F46-ABE1-9C5A4E52E2A6}">
      <dgm:prSet/>
      <dgm:spPr/>
      <dgm:t>
        <a:bodyPr/>
        <a:lstStyle/>
        <a:p>
          <a:endParaRPr lang="tr-TR"/>
        </a:p>
      </dgm:t>
    </dgm:pt>
    <dgm:pt modelId="{1D571F47-429E-4A43-B199-BEFEC2991D9F}" type="sibTrans" cxnId="{B39F7E5A-20DC-4F46-ABE1-9C5A4E52E2A6}">
      <dgm:prSet/>
      <dgm:spPr/>
      <dgm:t>
        <a:bodyPr/>
        <a:lstStyle/>
        <a:p>
          <a:endParaRPr lang="tr-TR"/>
        </a:p>
      </dgm:t>
    </dgm:pt>
    <dgm:pt modelId="{BC64540B-E595-4C4C-BBEA-4F03E20E1B7C}">
      <dgm:prSet/>
      <dgm:spPr/>
      <dgm:t>
        <a:bodyPr/>
        <a:lstStyle/>
        <a:p>
          <a:endParaRPr lang="tr-TR"/>
        </a:p>
      </dgm:t>
    </dgm:pt>
    <dgm:pt modelId="{FFC3E01E-4BBD-453E-BB79-355C44A3DC7D}" type="parTrans" cxnId="{9CCBF695-F986-4E66-9FE7-93C517E348C1}">
      <dgm:prSet/>
      <dgm:spPr/>
      <dgm:t>
        <a:bodyPr/>
        <a:lstStyle/>
        <a:p>
          <a:endParaRPr lang="tr-TR"/>
        </a:p>
      </dgm:t>
    </dgm:pt>
    <dgm:pt modelId="{FCA3ECC4-F60E-4F0F-9829-828F082C696F}" type="sibTrans" cxnId="{9CCBF695-F986-4E66-9FE7-93C517E348C1}">
      <dgm:prSet/>
      <dgm:spPr/>
      <dgm:t>
        <a:bodyPr/>
        <a:lstStyle/>
        <a:p>
          <a:endParaRPr lang="tr-TR"/>
        </a:p>
      </dgm:t>
    </dgm:pt>
    <dgm:pt modelId="{36BFA3CC-A578-40B4-BEE0-F58C4CBE819D}" type="pres">
      <dgm:prSet presAssocID="{E3AC621B-1DD8-4EFD-A760-B95071962347}" presName="composite" presStyleCnt="0">
        <dgm:presLayoutVars>
          <dgm:chMax val="1"/>
          <dgm:dir/>
          <dgm:resizeHandles val="exact"/>
        </dgm:presLayoutVars>
      </dgm:prSet>
      <dgm:spPr/>
      <dgm:t>
        <a:bodyPr/>
        <a:lstStyle/>
        <a:p>
          <a:endParaRPr lang="tr-TR"/>
        </a:p>
      </dgm:t>
    </dgm:pt>
    <dgm:pt modelId="{506E1BB3-4DC5-4F53-8CE2-283FEF7C871A}" type="pres">
      <dgm:prSet presAssocID="{E3AC621B-1DD8-4EFD-A760-B95071962347}" presName="radial" presStyleCnt="0">
        <dgm:presLayoutVars>
          <dgm:animLvl val="ctr"/>
        </dgm:presLayoutVars>
      </dgm:prSet>
      <dgm:spPr/>
    </dgm:pt>
    <dgm:pt modelId="{FD120E49-6DD3-4122-8F74-F02B3D12F67E}" type="pres">
      <dgm:prSet presAssocID="{C007FF55-DBB7-4CC9-BE2E-E73F38DE5342}" presName="centerShape" presStyleLbl="vennNode1" presStyleIdx="0" presStyleCnt="4" custScaleY="72701" custLinFactNeighborX="4589" custLinFactNeighborY="-12999"/>
      <dgm:spPr/>
      <dgm:t>
        <a:bodyPr/>
        <a:lstStyle/>
        <a:p>
          <a:endParaRPr lang="tr-TR"/>
        </a:p>
      </dgm:t>
    </dgm:pt>
    <dgm:pt modelId="{473E71E2-C8B1-4737-8E4E-727A7384A6C4}" type="pres">
      <dgm:prSet presAssocID="{3F0895E1-E062-454B-80FA-3E452BDA24C1}" presName="node" presStyleLbl="vennNode1" presStyleIdx="1" presStyleCnt="4" custScaleX="136797" custScaleY="153711" custRadScaleRad="104055" custRadScaleInc="523">
        <dgm:presLayoutVars>
          <dgm:bulletEnabled val="1"/>
        </dgm:presLayoutVars>
      </dgm:prSet>
      <dgm:spPr/>
      <dgm:t>
        <a:bodyPr/>
        <a:lstStyle/>
        <a:p>
          <a:endParaRPr lang="tr-TR"/>
        </a:p>
      </dgm:t>
    </dgm:pt>
    <dgm:pt modelId="{54120D35-E56A-437C-82A7-9BDBFA2E2507}" type="pres">
      <dgm:prSet presAssocID="{FE5D1394-A498-4777-A3B7-F94EC22C26A6}" presName="node" presStyleLbl="vennNode1" presStyleIdx="2" presStyleCnt="4" custScaleX="145253" custScaleY="128341" custRadScaleRad="96062" custRadScaleInc="-11148">
        <dgm:presLayoutVars>
          <dgm:bulletEnabled val="1"/>
        </dgm:presLayoutVars>
      </dgm:prSet>
      <dgm:spPr/>
      <dgm:t>
        <a:bodyPr/>
        <a:lstStyle/>
        <a:p>
          <a:endParaRPr lang="tr-TR"/>
        </a:p>
      </dgm:t>
    </dgm:pt>
    <dgm:pt modelId="{2CC0DAD2-2BE0-4D12-BCF4-A8BB97544124}" type="pres">
      <dgm:prSet presAssocID="{25E6F60E-DC22-4422-9915-9165EE5A0635}" presName="node" presStyleLbl="vennNode1" presStyleIdx="3" presStyleCnt="4" custScaleX="133829" custScaleY="136796" custRadScaleRad="82349" custRadScaleInc="9402">
        <dgm:presLayoutVars>
          <dgm:bulletEnabled val="1"/>
        </dgm:presLayoutVars>
      </dgm:prSet>
      <dgm:spPr/>
      <dgm:t>
        <a:bodyPr/>
        <a:lstStyle/>
        <a:p>
          <a:endParaRPr lang="tr-TR"/>
        </a:p>
      </dgm:t>
    </dgm:pt>
  </dgm:ptLst>
  <dgm:cxnLst>
    <dgm:cxn modelId="{CFE1B228-72A9-4900-B8CF-0A77F67130A9}" type="presOf" srcId="{C007FF55-DBB7-4CC9-BE2E-E73F38DE5342}" destId="{FD120E49-6DD3-4122-8F74-F02B3D12F67E}" srcOrd="0" destOrd="0" presId="urn:microsoft.com/office/officeart/2005/8/layout/radial3"/>
    <dgm:cxn modelId="{9607F4D7-5E9B-49EB-A1E8-0D302D943B44}" type="presOf" srcId="{FE5D1394-A498-4777-A3B7-F94EC22C26A6}" destId="{54120D35-E56A-437C-82A7-9BDBFA2E2507}" srcOrd="0" destOrd="0" presId="urn:microsoft.com/office/officeart/2005/8/layout/radial3"/>
    <dgm:cxn modelId="{9CCBF695-F986-4E66-9FE7-93C517E348C1}" srcId="{E3AC621B-1DD8-4EFD-A760-B95071962347}" destId="{BC64540B-E595-4C4C-BBEA-4F03E20E1B7C}" srcOrd="1" destOrd="0" parTransId="{FFC3E01E-4BBD-453E-BB79-355C44A3DC7D}" sibTransId="{FCA3ECC4-F60E-4F0F-9829-828F082C696F}"/>
    <dgm:cxn modelId="{2DB7E44C-5A5C-422C-91BF-E4CC8D0380C6}" srcId="{C007FF55-DBB7-4CC9-BE2E-E73F38DE5342}" destId="{3F0895E1-E062-454B-80FA-3E452BDA24C1}" srcOrd="0" destOrd="0" parTransId="{0B7907EB-B567-4EDB-926A-0C4D90EDB59F}" sibTransId="{30EE9842-DE8F-48D8-A7EF-FA785CBED14B}"/>
    <dgm:cxn modelId="{F1F99C15-E24F-4AC0-9C31-68B1E4FBC34F}" srcId="{C007FF55-DBB7-4CC9-BE2E-E73F38DE5342}" destId="{FE5D1394-A498-4777-A3B7-F94EC22C26A6}" srcOrd="1" destOrd="0" parTransId="{B8197B9E-99D6-43C4-98A0-9B749E53E730}" sibTransId="{2146D2D1-5487-4534-82EA-A816E9205BF4}"/>
    <dgm:cxn modelId="{9CCBD353-08B3-483D-A345-B5799870278F}" srcId="{E3AC621B-1DD8-4EFD-A760-B95071962347}" destId="{C007FF55-DBB7-4CC9-BE2E-E73F38DE5342}" srcOrd="0" destOrd="0" parTransId="{E43631EF-7AB9-479E-B107-2227EEF00F14}" sibTransId="{7B0902CA-A1B0-45FE-B3FB-596289B167F9}"/>
    <dgm:cxn modelId="{B39F7E5A-20DC-4F46-ABE1-9C5A4E52E2A6}" srcId="{C007FF55-DBB7-4CC9-BE2E-E73F38DE5342}" destId="{25E6F60E-DC22-4422-9915-9165EE5A0635}" srcOrd="2" destOrd="0" parTransId="{E93F1D3A-E22C-4EB5-911D-1B09D76A8A4A}" sibTransId="{1D571F47-429E-4A43-B199-BEFEC2991D9F}"/>
    <dgm:cxn modelId="{58D68EBD-C461-49FD-909A-901EC1A3F45B}" type="presOf" srcId="{25E6F60E-DC22-4422-9915-9165EE5A0635}" destId="{2CC0DAD2-2BE0-4D12-BCF4-A8BB97544124}" srcOrd="0" destOrd="0" presId="urn:microsoft.com/office/officeart/2005/8/layout/radial3"/>
    <dgm:cxn modelId="{3BB29078-33E0-44BA-965D-C953F98AF21D}" type="presOf" srcId="{3F0895E1-E062-454B-80FA-3E452BDA24C1}" destId="{473E71E2-C8B1-4737-8E4E-727A7384A6C4}" srcOrd="0" destOrd="0" presId="urn:microsoft.com/office/officeart/2005/8/layout/radial3"/>
    <dgm:cxn modelId="{05A146CE-0464-4154-8A8F-2E560F9A0490}" type="presOf" srcId="{E3AC621B-1DD8-4EFD-A760-B95071962347}" destId="{36BFA3CC-A578-40B4-BEE0-F58C4CBE819D}" srcOrd="0" destOrd="0" presId="urn:microsoft.com/office/officeart/2005/8/layout/radial3"/>
    <dgm:cxn modelId="{79503284-DB87-40BD-AC39-CFF0D746EA20}" type="presParOf" srcId="{36BFA3CC-A578-40B4-BEE0-F58C4CBE819D}" destId="{506E1BB3-4DC5-4F53-8CE2-283FEF7C871A}" srcOrd="0" destOrd="0" presId="urn:microsoft.com/office/officeart/2005/8/layout/radial3"/>
    <dgm:cxn modelId="{BFC500E5-35C3-4478-97CD-42264381BA44}" type="presParOf" srcId="{506E1BB3-4DC5-4F53-8CE2-283FEF7C871A}" destId="{FD120E49-6DD3-4122-8F74-F02B3D12F67E}" srcOrd="0" destOrd="0" presId="urn:microsoft.com/office/officeart/2005/8/layout/radial3"/>
    <dgm:cxn modelId="{86799EAA-3CE3-4D56-AA7B-C7F1CD8C11F8}" type="presParOf" srcId="{506E1BB3-4DC5-4F53-8CE2-283FEF7C871A}" destId="{473E71E2-C8B1-4737-8E4E-727A7384A6C4}" srcOrd="1" destOrd="0" presId="urn:microsoft.com/office/officeart/2005/8/layout/radial3"/>
    <dgm:cxn modelId="{7F6F30CD-A589-4765-9DF3-C5E770E3A6BE}" type="presParOf" srcId="{506E1BB3-4DC5-4F53-8CE2-283FEF7C871A}" destId="{54120D35-E56A-437C-82A7-9BDBFA2E2507}" srcOrd="2" destOrd="0" presId="urn:microsoft.com/office/officeart/2005/8/layout/radial3"/>
    <dgm:cxn modelId="{7FD082AC-95DA-4C8B-B206-91573004A647}" type="presParOf" srcId="{506E1BB3-4DC5-4F53-8CE2-283FEF7C871A}" destId="{2CC0DAD2-2BE0-4D12-BCF4-A8BB97544124}" srcOrd="3" destOrd="0" presId="urn:microsoft.com/office/officeart/2005/8/layout/radial3"/>
  </dgm:cxnLst>
  <dgm:bg/>
  <dgm:whole/>
</dgm:dataModel>
</file>

<file path=ppt/diagrams/data13.xml><?xml version="1.0" encoding="utf-8"?>
<dgm:dataModel xmlns:dgm="http://schemas.openxmlformats.org/drawingml/2006/diagram" xmlns:a="http://schemas.openxmlformats.org/drawingml/2006/main">
  <dgm:ptLst>
    <dgm:pt modelId="{8DCF74F3-EC77-417F-85EB-E5CDC285D91A}" type="doc">
      <dgm:prSet loTypeId="urn:microsoft.com/office/officeart/2005/8/layout/arrow2" loCatId="process" qsTypeId="urn:microsoft.com/office/officeart/2005/8/quickstyle/simple1" qsCatId="simple" csTypeId="urn:microsoft.com/office/officeart/2005/8/colors/colorful5" csCatId="colorful" phldr="1"/>
      <dgm:spPr/>
    </dgm:pt>
    <dgm:pt modelId="{A1173EA7-42D8-480F-A251-279929F8CFFE}">
      <dgm:prSet phldrT="[Metin]"/>
      <dgm:spPr/>
      <dgm:t>
        <a:bodyPr/>
        <a:lstStyle/>
        <a:p>
          <a:r>
            <a:rPr lang="tr-TR" dirty="0" smtClean="0"/>
            <a:t>Tanılama </a:t>
          </a:r>
          <a:endParaRPr lang="tr-TR" dirty="0"/>
        </a:p>
      </dgm:t>
    </dgm:pt>
    <dgm:pt modelId="{F7813242-2F53-43EF-A1CE-10638BA1A275}" type="parTrans" cxnId="{0E1E2C4E-F743-4916-97D1-0F62A07E0224}">
      <dgm:prSet/>
      <dgm:spPr/>
      <dgm:t>
        <a:bodyPr/>
        <a:lstStyle/>
        <a:p>
          <a:endParaRPr lang="tr-TR"/>
        </a:p>
      </dgm:t>
    </dgm:pt>
    <dgm:pt modelId="{56C02DE5-89AF-4F14-A8AD-7B97326F7354}" type="sibTrans" cxnId="{0E1E2C4E-F743-4916-97D1-0F62A07E0224}">
      <dgm:prSet/>
      <dgm:spPr/>
      <dgm:t>
        <a:bodyPr/>
        <a:lstStyle/>
        <a:p>
          <a:endParaRPr lang="tr-TR"/>
        </a:p>
      </dgm:t>
    </dgm:pt>
    <dgm:pt modelId="{B861ADC5-E8DD-4C12-B409-6078A6A7BA29}">
      <dgm:prSet phldrT="[Metin]"/>
      <dgm:spPr/>
      <dgm:t>
        <a:bodyPr/>
        <a:lstStyle/>
        <a:p>
          <a:r>
            <a:rPr lang="tr-TR" dirty="0" smtClean="0"/>
            <a:t>Yerleştirme </a:t>
          </a:r>
          <a:endParaRPr lang="tr-TR" dirty="0"/>
        </a:p>
      </dgm:t>
    </dgm:pt>
    <dgm:pt modelId="{5ED45441-0AA8-4C16-AD5E-B42F3D655A43}" type="parTrans" cxnId="{34731535-29EE-4F59-9E9A-757A282E296A}">
      <dgm:prSet/>
      <dgm:spPr/>
      <dgm:t>
        <a:bodyPr/>
        <a:lstStyle/>
        <a:p>
          <a:endParaRPr lang="tr-TR"/>
        </a:p>
      </dgm:t>
    </dgm:pt>
    <dgm:pt modelId="{1540B44E-05C0-4557-8D86-D28E9E40514E}" type="sibTrans" cxnId="{34731535-29EE-4F59-9E9A-757A282E296A}">
      <dgm:prSet/>
      <dgm:spPr/>
      <dgm:t>
        <a:bodyPr/>
        <a:lstStyle/>
        <a:p>
          <a:endParaRPr lang="tr-TR"/>
        </a:p>
      </dgm:t>
    </dgm:pt>
    <dgm:pt modelId="{D3A2063C-0F72-4195-85ED-396444142035}">
      <dgm:prSet phldrT="[Metin]"/>
      <dgm:spPr/>
      <dgm:t>
        <a:bodyPr/>
        <a:lstStyle/>
        <a:p>
          <a:r>
            <a:rPr lang="tr-TR" dirty="0" smtClean="0"/>
            <a:t>İzleme </a:t>
          </a:r>
          <a:endParaRPr lang="tr-TR" dirty="0"/>
        </a:p>
      </dgm:t>
    </dgm:pt>
    <dgm:pt modelId="{ADAB445F-2AB6-48BD-893D-9D104F29049B}" type="parTrans" cxnId="{BC1FDEBE-AAAC-43CF-B7E4-5827030CB06E}">
      <dgm:prSet/>
      <dgm:spPr/>
      <dgm:t>
        <a:bodyPr/>
        <a:lstStyle/>
        <a:p>
          <a:endParaRPr lang="tr-TR"/>
        </a:p>
      </dgm:t>
    </dgm:pt>
    <dgm:pt modelId="{52F7691F-90E8-45E6-8929-0DE0FB4AB1E5}" type="sibTrans" cxnId="{BC1FDEBE-AAAC-43CF-B7E4-5827030CB06E}">
      <dgm:prSet/>
      <dgm:spPr/>
      <dgm:t>
        <a:bodyPr/>
        <a:lstStyle/>
        <a:p>
          <a:endParaRPr lang="tr-TR"/>
        </a:p>
      </dgm:t>
    </dgm:pt>
    <dgm:pt modelId="{045B6251-F493-42E3-A35E-3819B6C65588}" type="pres">
      <dgm:prSet presAssocID="{8DCF74F3-EC77-417F-85EB-E5CDC285D91A}" presName="arrowDiagram" presStyleCnt="0">
        <dgm:presLayoutVars>
          <dgm:chMax val="5"/>
          <dgm:dir/>
          <dgm:resizeHandles val="exact"/>
        </dgm:presLayoutVars>
      </dgm:prSet>
      <dgm:spPr/>
    </dgm:pt>
    <dgm:pt modelId="{EBD53B19-F082-4610-86EA-AE8B1A012B00}" type="pres">
      <dgm:prSet presAssocID="{8DCF74F3-EC77-417F-85EB-E5CDC285D91A}" presName="arrow" presStyleLbl="bgShp" presStyleIdx="0" presStyleCnt="1"/>
      <dgm:spPr/>
    </dgm:pt>
    <dgm:pt modelId="{6777CEDD-F58A-4FBE-BF34-2B2619EE92C4}" type="pres">
      <dgm:prSet presAssocID="{8DCF74F3-EC77-417F-85EB-E5CDC285D91A}" presName="arrowDiagram3" presStyleCnt="0"/>
      <dgm:spPr/>
    </dgm:pt>
    <dgm:pt modelId="{ED6A81F3-CB14-4773-B05B-7BC68A181263}" type="pres">
      <dgm:prSet presAssocID="{A1173EA7-42D8-480F-A251-279929F8CFFE}" presName="bullet3a" presStyleLbl="node1" presStyleIdx="0" presStyleCnt="3"/>
      <dgm:spPr/>
    </dgm:pt>
    <dgm:pt modelId="{AD6E1ED8-FE67-43AF-92C3-8799B5A86AB1}" type="pres">
      <dgm:prSet presAssocID="{A1173EA7-42D8-480F-A251-279929F8CFFE}" presName="textBox3a" presStyleLbl="revTx" presStyleIdx="0" presStyleCnt="3">
        <dgm:presLayoutVars>
          <dgm:bulletEnabled val="1"/>
        </dgm:presLayoutVars>
      </dgm:prSet>
      <dgm:spPr/>
      <dgm:t>
        <a:bodyPr/>
        <a:lstStyle/>
        <a:p>
          <a:endParaRPr lang="tr-TR"/>
        </a:p>
      </dgm:t>
    </dgm:pt>
    <dgm:pt modelId="{A203B41F-F104-4CF2-9AF9-460B28C75D31}" type="pres">
      <dgm:prSet presAssocID="{B861ADC5-E8DD-4C12-B409-6078A6A7BA29}" presName="bullet3b" presStyleLbl="node1" presStyleIdx="1" presStyleCnt="3"/>
      <dgm:spPr/>
    </dgm:pt>
    <dgm:pt modelId="{27DA3F35-1AC7-424E-97F8-FF3E14DB7748}" type="pres">
      <dgm:prSet presAssocID="{B861ADC5-E8DD-4C12-B409-6078A6A7BA29}" presName="textBox3b" presStyleLbl="revTx" presStyleIdx="1" presStyleCnt="3">
        <dgm:presLayoutVars>
          <dgm:bulletEnabled val="1"/>
        </dgm:presLayoutVars>
      </dgm:prSet>
      <dgm:spPr/>
      <dgm:t>
        <a:bodyPr/>
        <a:lstStyle/>
        <a:p>
          <a:endParaRPr lang="tr-TR"/>
        </a:p>
      </dgm:t>
    </dgm:pt>
    <dgm:pt modelId="{013E45A2-A12E-4C82-B7DD-5CE1013768A1}" type="pres">
      <dgm:prSet presAssocID="{D3A2063C-0F72-4195-85ED-396444142035}" presName="bullet3c" presStyleLbl="node1" presStyleIdx="2" presStyleCnt="3"/>
      <dgm:spPr/>
    </dgm:pt>
    <dgm:pt modelId="{31902238-B9D9-43D1-ADBB-0A2CAABEADE6}" type="pres">
      <dgm:prSet presAssocID="{D3A2063C-0F72-4195-85ED-396444142035}" presName="textBox3c" presStyleLbl="revTx" presStyleIdx="2" presStyleCnt="3">
        <dgm:presLayoutVars>
          <dgm:bulletEnabled val="1"/>
        </dgm:presLayoutVars>
      </dgm:prSet>
      <dgm:spPr/>
      <dgm:t>
        <a:bodyPr/>
        <a:lstStyle/>
        <a:p>
          <a:endParaRPr lang="tr-TR"/>
        </a:p>
      </dgm:t>
    </dgm:pt>
  </dgm:ptLst>
  <dgm:cxnLst>
    <dgm:cxn modelId="{E0667B5F-5555-4D9E-9FD6-807DB2088870}" type="presOf" srcId="{B861ADC5-E8DD-4C12-B409-6078A6A7BA29}" destId="{27DA3F35-1AC7-424E-97F8-FF3E14DB7748}" srcOrd="0" destOrd="0" presId="urn:microsoft.com/office/officeart/2005/8/layout/arrow2"/>
    <dgm:cxn modelId="{BC1FDEBE-AAAC-43CF-B7E4-5827030CB06E}" srcId="{8DCF74F3-EC77-417F-85EB-E5CDC285D91A}" destId="{D3A2063C-0F72-4195-85ED-396444142035}" srcOrd="2" destOrd="0" parTransId="{ADAB445F-2AB6-48BD-893D-9D104F29049B}" sibTransId="{52F7691F-90E8-45E6-8929-0DE0FB4AB1E5}"/>
    <dgm:cxn modelId="{D4CDD02B-6099-41D7-8DBC-20BAEED84413}" type="presOf" srcId="{A1173EA7-42D8-480F-A251-279929F8CFFE}" destId="{AD6E1ED8-FE67-43AF-92C3-8799B5A86AB1}" srcOrd="0" destOrd="0" presId="urn:microsoft.com/office/officeart/2005/8/layout/arrow2"/>
    <dgm:cxn modelId="{34731535-29EE-4F59-9E9A-757A282E296A}" srcId="{8DCF74F3-EC77-417F-85EB-E5CDC285D91A}" destId="{B861ADC5-E8DD-4C12-B409-6078A6A7BA29}" srcOrd="1" destOrd="0" parTransId="{5ED45441-0AA8-4C16-AD5E-B42F3D655A43}" sibTransId="{1540B44E-05C0-4557-8D86-D28E9E40514E}"/>
    <dgm:cxn modelId="{0E1E2C4E-F743-4916-97D1-0F62A07E0224}" srcId="{8DCF74F3-EC77-417F-85EB-E5CDC285D91A}" destId="{A1173EA7-42D8-480F-A251-279929F8CFFE}" srcOrd="0" destOrd="0" parTransId="{F7813242-2F53-43EF-A1CE-10638BA1A275}" sibTransId="{56C02DE5-89AF-4F14-A8AD-7B97326F7354}"/>
    <dgm:cxn modelId="{D54FA515-EAAC-4CC6-BD05-EB09ED0A8AA4}" type="presOf" srcId="{D3A2063C-0F72-4195-85ED-396444142035}" destId="{31902238-B9D9-43D1-ADBB-0A2CAABEADE6}" srcOrd="0" destOrd="0" presId="urn:microsoft.com/office/officeart/2005/8/layout/arrow2"/>
    <dgm:cxn modelId="{2B7B3348-7A96-44B3-8ECB-7DCE095A3EC4}" type="presOf" srcId="{8DCF74F3-EC77-417F-85EB-E5CDC285D91A}" destId="{045B6251-F493-42E3-A35E-3819B6C65588}" srcOrd="0" destOrd="0" presId="urn:microsoft.com/office/officeart/2005/8/layout/arrow2"/>
    <dgm:cxn modelId="{A0490F64-9D2C-462C-8FA7-7B6CF4243957}" type="presParOf" srcId="{045B6251-F493-42E3-A35E-3819B6C65588}" destId="{EBD53B19-F082-4610-86EA-AE8B1A012B00}" srcOrd="0" destOrd="0" presId="urn:microsoft.com/office/officeart/2005/8/layout/arrow2"/>
    <dgm:cxn modelId="{50D7978C-09F6-4897-82EB-6C9D6FB392B5}" type="presParOf" srcId="{045B6251-F493-42E3-A35E-3819B6C65588}" destId="{6777CEDD-F58A-4FBE-BF34-2B2619EE92C4}" srcOrd="1" destOrd="0" presId="urn:microsoft.com/office/officeart/2005/8/layout/arrow2"/>
    <dgm:cxn modelId="{779A0771-5FA3-44C9-BCF8-4F07F43D9A0A}" type="presParOf" srcId="{6777CEDD-F58A-4FBE-BF34-2B2619EE92C4}" destId="{ED6A81F3-CB14-4773-B05B-7BC68A181263}" srcOrd="0" destOrd="0" presId="urn:microsoft.com/office/officeart/2005/8/layout/arrow2"/>
    <dgm:cxn modelId="{1B9708BB-0714-4605-A350-51BABA4EFFFA}" type="presParOf" srcId="{6777CEDD-F58A-4FBE-BF34-2B2619EE92C4}" destId="{AD6E1ED8-FE67-43AF-92C3-8799B5A86AB1}" srcOrd="1" destOrd="0" presId="urn:microsoft.com/office/officeart/2005/8/layout/arrow2"/>
    <dgm:cxn modelId="{475226DE-D006-4036-A153-7A380B333F82}" type="presParOf" srcId="{6777CEDD-F58A-4FBE-BF34-2B2619EE92C4}" destId="{A203B41F-F104-4CF2-9AF9-460B28C75D31}" srcOrd="2" destOrd="0" presId="urn:microsoft.com/office/officeart/2005/8/layout/arrow2"/>
    <dgm:cxn modelId="{858D673A-A6CE-4DC4-965C-B48C13A2F7DA}" type="presParOf" srcId="{6777CEDD-F58A-4FBE-BF34-2B2619EE92C4}" destId="{27DA3F35-1AC7-424E-97F8-FF3E14DB7748}" srcOrd="3" destOrd="0" presId="urn:microsoft.com/office/officeart/2005/8/layout/arrow2"/>
    <dgm:cxn modelId="{5D4674E5-4CD1-4A32-AFAB-3287412AE0D5}" type="presParOf" srcId="{6777CEDD-F58A-4FBE-BF34-2B2619EE92C4}" destId="{013E45A2-A12E-4C82-B7DD-5CE1013768A1}" srcOrd="4" destOrd="0" presId="urn:microsoft.com/office/officeart/2005/8/layout/arrow2"/>
    <dgm:cxn modelId="{6BEB5E9A-1452-4434-8197-2F78A40505D6}" type="presParOf" srcId="{6777CEDD-F58A-4FBE-BF34-2B2619EE92C4}" destId="{31902238-B9D9-43D1-ADBB-0A2CAABEADE6}" srcOrd="5" destOrd="0" presId="urn:microsoft.com/office/officeart/2005/8/layout/arrow2"/>
  </dgm:cxnLst>
  <dgm:bg/>
  <dgm:whole/>
</dgm:dataModel>
</file>

<file path=ppt/diagrams/data14.xml><?xml version="1.0" encoding="utf-8"?>
<dgm:dataModel xmlns:dgm="http://schemas.openxmlformats.org/drawingml/2006/diagram" xmlns:a="http://schemas.openxmlformats.org/drawingml/2006/main">
  <dgm:ptLst>
    <dgm:pt modelId="{9075D2B3-2BA5-4581-BE45-AE93B804E89D}" type="doc">
      <dgm:prSet loTypeId="urn:microsoft.com/office/officeart/2005/8/layout/process1" loCatId="process" qsTypeId="urn:microsoft.com/office/officeart/2005/8/quickstyle/simple1" qsCatId="simple" csTypeId="urn:microsoft.com/office/officeart/2005/8/colors/colorful1" csCatId="colorful" phldr="1"/>
      <dgm:spPr/>
    </dgm:pt>
    <dgm:pt modelId="{8E95E870-A3D5-4A5F-A31E-1EAF34652C60}">
      <dgm:prSet phldrT="[Metin]">
        <dgm:style>
          <a:lnRef idx="1">
            <a:schemeClr val="accent3"/>
          </a:lnRef>
          <a:fillRef idx="3">
            <a:schemeClr val="accent3"/>
          </a:fillRef>
          <a:effectRef idx="2">
            <a:schemeClr val="accent3"/>
          </a:effectRef>
          <a:fontRef idx="minor">
            <a:schemeClr val="lt1"/>
          </a:fontRef>
        </dgm:style>
      </dgm:prSet>
      <dgm:spPr/>
      <dgm:t>
        <a:bodyPr/>
        <a:lstStyle/>
        <a:p>
          <a:r>
            <a:rPr lang="tr-TR" dirty="0" smtClean="0"/>
            <a:t>SÜREKLİLİK </a:t>
          </a:r>
          <a:endParaRPr lang="tr-TR" dirty="0"/>
        </a:p>
      </dgm:t>
    </dgm:pt>
    <dgm:pt modelId="{C465E5C0-6E93-4CAF-9A2E-59ACCB9C878D}" type="parTrans" cxnId="{FB926551-1069-4EDA-93B3-8DD4D4DBECD1}">
      <dgm:prSet/>
      <dgm:spPr/>
      <dgm:t>
        <a:bodyPr/>
        <a:lstStyle/>
        <a:p>
          <a:endParaRPr lang="tr-TR"/>
        </a:p>
      </dgm:t>
    </dgm:pt>
    <dgm:pt modelId="{E1DAC980-5340-4D7D-98D5-BE70275ED137}" type="sibTrans" cxnId="{FB926551-1069-4EDA-93B3-8DD4D4DBECD1}">
      <dgm:prSet/>
      <dgm:spPr/>
      <dgm:t>
        <a:bodyPr/>
        <a:lstStyle/>
        <a:p>
          <a:endParaRPr lang="tr-TR"/>
        </a:p>
      </dgm:t>
    </dgm:pt>
    <dgm:pt modelId="{8429BFA3-B790-4F27-9F51-B43D925B4182}">
      <dgm:prSet phldrT="[Metin]"/>
      <dgm:spPr/>
      <dgm:t>
        <a:bodyPr/>
        <a:lstStyle/>
        <a:p>
          <a:r>
            <a:rPr lang="tr-TR" dirty="0" smtClean="0"/>
            <a:t>YAYGINLAŞTIRILMASI </a:t>
          </a:r>
          <a:endParaRPr lang="tr-TR" dirty="0"/>
        </a:p>
      </dgm:t>
    </dgm:pt>
    <dgm:pt modelId="{D69636A2-1130-4458-BEB8-E158A432C0B1}" type="parTrans" cxnId="{4E3A1CBF-CFF6-44ED-877C-283E03FA0ABE}">
      <dgm:prSet/>
      <dgm:spPr/>
      <dgm:t>
        <a:bodyPr/>
        <a:lstStyle/>
        <a:p>
          <a:endParaRPr lang="tr-TR"/>
        </a:p>
      </dgm:t>
    </dgm:pt>
    <dgm:pt modelId="{B98D71B9-432E-4F7D-A80E-3F9E6559674E}" type="sibTrans" cxnId="{4E3A1CBF-CFF6-44ED-877C-283E03FA0ABE}">
      <dgm:prSet/>
      <dgm:spPr/>
      <dgm:t>
        <a:bodyPr/>
        <a:lstStyle/>
        <a:p>
          <a:endParaRPr lang="tr-TR"/>
        </a:p>
      </dgm:t>
    </dgm:pt>
    <dgm:pt modelId="{47D20A3F-CD5A-4865-AA48-75D9D0848F7C}">
      <dgm:prSet phldrT="[Metin]"/>
      <dgm:spPr/>
      <dgm:t>
        <a:bodyPr/>
        <a:lstStyle/>
        <a:p>
          <a:r>
            <a:rPr lang="tr-TR" dirty="0" smtClean="0"/>
            <a:t>KALICILIK</a:t>
          </a:r>
          <a:endParaRPr lang="tr-TR" dirty="0"/>
        </a:p>
      </dgm:t>
    </dgm:pt>
    <dgm:pt modelId="{130583BB-645B-46D9-A53E-270FC94B34B5}" type="parTrans" cxnId="{44BFE4D2-88F1-45FA-B146-5FE455521EF1}">
      <dgm:prSet/>
      <dgm:spPr/>
      <dgm:t>
        <a:bodyPr/>
        <a:lstStyle/>
        <a:p>
          <a:endParaRPr lang="tr-TR"/>
        </a:p>
      </dgm:t>
    </dgm:pt>
    <dgm:pt modelId="{8E78E40E-8E98-4880-94E8-9F37ABA5E83A}" type="sibTrans" cxnId="{44BFE4D2-88F1-45FA-B146-5FE455521EF1}">
      <dgm:prSet/>
      <dgm:spPr/>
      <dgm:t>
        <a:bodyPr/>
        <a:lstStyle/>
        <a:p>
          <a:endParaRPr lang="tr-TR"/>
        </a:p>
      </dgm:t>
    </dgm:pt>
    <dgm:pt modelId="{9134D664-D84B-4923-9D2A-53A4EDC9F748}" type="pres">
      <dgm:prSet presAssocID="{9075D2B3-2BA5-4581-BE45-AE93B804E89D}" presName="Name0" presStyleCnt="0">
        <dgm:presLayoutVars>
          <dgm:dir/>
          <dgm:resizeHandles val="exact"/>
        </dgm:presLayoutVars>
      </dgm:prSet>
      <dgm:spPr/>
    </dgm:pt>
    <dgm:pt modelId="{58BF5178-503F-43D8-AC70-06248DFF4B3B}" type="pres">
      <dgm:prSet presAssocID="{8E95E870-A3D5-4A5F-A31E-1EAF34652C60}" presName="node" presStyleLbl="node1" presStyleIdx="0" presStyleCnt="3">
        <dgm:presLayoutVars>
          <dgm:bulletEnabled val="1"/>
        </dgm:presLayoutVars>
      </dgm:prSet>
      <dgm:spPr/>
      <dgm:t>
        <a:bodyPr/>
        <a:lstStyle/>
        <a:p>
          <a:endParaRPr lang="tr-TR"/>
        </a:p>
      </dgm:t>
    </dgm:pt>
    <dgm:pt modelId="{54FCA931-F784-4CA1-85B7-17376AA9ED88}" type="pres">
      <dgm:prSet presAssocID="{E1DAC980-5340-4D7D-98D5-BE70275ED137}" presName="sibTrans" presStyleLbl="sibTrans2D1" presStyleIdx="0" presStyleCnt="2"/>
      <dgm:spPr/>
      <dgm:t>
        <a:bodyPr/>
        <a:lstStyle/>
        <a:p>
          <a:endParaRPr lang="tr-TR"/>
        </a:p>
      </dgm:t>
    </dgm:pt>
    <dgm:pt modelId="{FE6C3A11-29A9-4B99-94F1-94A33D26D119}" type="pres">
      <dgm:prSet presAssocID="{E1DAC980-5340-4D7D-98D5-BE70275ED137}" presName="connectorText" presStyleLbl="sibTrans2D1" presStyleIdx="0" presStyleCnt="2"/>
      <dgm:spPr/>
      <dgm:t>
        <a:bodyPr/>
        <a:lstStyle/>
        <a:p>
          <a:endParaRPr lang="tr-TR"/>
        </a:p>
      </dgm:t>
    </dgm:pt>
    <dgm:pt modelId="{1B04E851-732C-40B2-923D-64E69C31CC30}" type="pres">
      <dgm:prSet presAssocID="{8429BFA3-B790-4F27-9F51-B43D925B4182}" presName="node" presStyleLbl="node1" presStyleIdx="1" presStyleCnt="3">
        <dgm:presLayoutVars>
          <dgm:bulletEnabled val="1"/>
        </dgm:presLayoutVars>
      </dgm:prSet>
      <dgm:spPr/>
      <dgm:t>
        <a:bodyPr/>
        <a:lstStyle/>
        <a:p>
          <a:endParaRPr lang="tr-TR"/>
        </a:p>
      </dgm:t>
    </dgm:pt>
    <dgm:pt modelId="{B6DC15B6-F124-4745-A43E-D8301D9370F4}" type="pres">
      <dgm:prSet presAssocID="{B98D71B9-432E-4F7D-A80E-3F9E6559674E}" presName="sibTrans" presStyleLbl="sibTrans2D1" presStyleIdx="1" presStyleCnt="2"/>
      <dgm:spPr/>
      <dgm:t>
        <a:bodyPr/>
        <a:lstStyle/>
        <a:p>
          <a:endParaRPr lang="tr-TR"/>
        </a:p>
      </dgm:t>
    </dgm:pt>
    <dgm:pt modelId="{045F0F84-B594-4E0F-A2FF-272C83D4ED05}" type="pres">
      <dgm:prSet presAssocID="{B98D71B9-432E-4F7D-A80E-3F9E6559674E}" presName="connectorText" presStyleLbl="sibTrans2D1" presStyleIdx="1" presStyleCnt="2"/>
      <dgm:spPr/>
      <dgm:t>
        <a:bodyPr/>
        <a:lstStyle/>
        <a:p>
          <a:endParaRPr lang="tr-TR"/>
        </a:p>
      </dgm:t>
    </dgm:pt>
    <dgm:pt modelId="{0045FF30-7F0F-43EB-AB01-1F8DD11FA713}" type="pres">
      <dgm:prSet presAssocID="{47D20A3F-CD5A-4865-AA48-75D9D0848F7C}" presName="node" presStyleLbl="node1" presStyleIdx="2" presStyleCnt="3">
        <dgm:presLayoutVars>
          <dgm:bulletEnabled val="1"/>
        </dgm:presLayoutVars>
      </dgm:prSet>
      <dgm:spPr/>
      <dgm:t>
        <a:bodyPr/>
        <a:lstStyle/>
        <a:p>
          <a:endParaRPr lang="tr-TR"/>
        </a:p>
      </dgm:t>
    </dgm:pt>
  </dgm:ptLst>
  <dgm:cxnLst>
    <dgm:cxn modelId="{E7EF4661-BD95-4F49-96C2-5705505B2AE5}" type="presOf" srcId="{E1DAC980-5340-4D7D-98D5-BE70275ED137}" destId="{FE6C3A11-29A9-4B99-94F1-94A33D26D119}" srcOrd="1" destOrd="0" presId="urn:microsoft.com/office/officeart/2005/8/layout/process1"/>
    <dgm:cxn modelId="{7724D705-A956-4256-838A-5B87A1171607}" type="presOf" srcId="{9075D2B3-2BA5-4581-BE45-AE93B804E89D}" destId="{9134D664-D84B-4923-9D2A-53A4EDC9F748}" srcOrd="0" destOrd="0" presId="urn:microsoft.com/office/officeart/2005/8/layout/process1"/>
    <dgm:cxn modelId="{AAFFD686-3383-40DA-ABD5-E4D6955D4947}" type="presOf" srcId="{47D20A3F-CD5A-4865-AA48-75D9D0848F7C}" destId="{0045FF30-7F0F-43EB-AB01-1F8DD11FA713}" srcOrd="0" destOrd="0" presId="urn:microsoft.com/office/officeart/2005/8/layout/process1"/>
    <dgm:cxn modelId="{4E3A1CBF-CFF6-44ED-877C-283E03FA0ABE}" srcId="{9075D2B3-2BA5-4581-BE45-AE93B804E89D}" destId="{8429BFA3-B790-4F27-9F51-B43D925B4182}" srcOrd="1" destOrd="0" parTransId="{D69636A2-1130-4458-BEB8-E158A432C0B1}" sibTransId="{B98D71B9-432E-4F7D-A80E-3F9E6559674E}"/>
    <dgm:cxn modelId="{8A78AF66-B09C-4091-8C22-25DF60E514E6}" type="presOf" srcId="{8E95E870-A3D5-4A5F-A31E-1EAF34652C60}" destId="{58BF5178-503F-43D8-AC70-06248DFF4B3B}" srcOrd="0" destOrd="0" presId="urn:microsoft.com/office/officeart/2005/8/layout/process1"/>
    <dgm:cxn modelId="{8DBDA8E4-6033-4E71-862B-819B51F0655D}" type="presOf" srcId="{B98D71B9-432E-4F7D-A80E-3F9E6559674E}" destId="{B6DC15B6-F124-4745-A43E-D8301D9370F4}" srcOrd="0" destOrd="0" presId="urn:microsoft.com/office/officeart/2005/8/layout/process1"/>
    <dgm:cxn modelId="{6CDF3A28-B620-49C6-9611-47FF88F6766D}" type="presOf" srcId="{8429BFA3-B790-4F27-9F51-B43D925B4182}" destId="{1B04E851-732C-40B2-923D-64E69C31CC30}" srcOrd="0" destOrd="0" presId="urn:microsoft.com/office/officeart/2005/8/layout/process1"/>
    <dgm:cxn modelId="{44BFE4D2-88F1-45FA-B146-5FE455521EF1}" srcId="{9075D2B3-2BA5-4581-BE45-AE93B804E89D}" destId="{47D20A3F-CD5A-4865-AA48-75D9D0848F7C}" srcOrd="2" destOrd="0" parTransId="{130583BB-645B-46D9-A53E-270FC94B34B5}" sibTransId="{8E78E40E-8E98-4880-94E8-9F37ABA5E83A}"/>
    <dgm:cxn modelId="{FB926551-1069-4EDA-93B3-8DD4D4DBECD1}" srcId="{9075D2B3-2BA5-4581-BE45-AE93B804E89D}" destId="{8E95E870-A3D5-4A5F-A31E-1EAF34652C60}" srcOrd="0" destOrd="0" parTransId="{C465E5C0-6E93-4CAF-9A2E-59ACCB9C878D}" sibTransId="{E1DAC980-5340-4D7D-98D5-BE70275ED137}"/>
    <dgm:cxn modelId="{73894755-7E6B-4BF0-801E-DD057CA751CA}" type="presOf" srcId="{B98D71B9-432E-4F7D-A80E-3F9E6559674E}" destId="{045F0F84-B594-4E0F-A2FF-272C83D4ED05}" srcOrd="1" destOrd="0" presId="urn:microsoft.com/office/officeart/2005/8/layout/process1"/>
    <dgm:cxn modelId="{1C6D60DD-AE88-4FE2-97FD-1AE1031D19F4}" type="presOf" srcId="{E1DAC980-5340-4D7D-98D5-BE70275ED137}" destId="{54FCA931-F784-4CA1-85B7-17376AA9ED88}" srcOrd="0" destOrd="0" presId="urn:microsoft.com/office/officeart/2005/8/layout/process1"/>
    <dgm:cxn modelId="{EACC4C47-116C-4F4C-8D6D-5CA4897B9DA1}" type="presParOf" srcId="{9134D664-D84B-4923-9D2A-53A4EDC9F748}" destId="{58BF5178-503F-43D8-AC70-06248DFF4B3B}" srcOrd="0" destOrd="0" presId="urn:microsoft.com/office/officeart/2005/8/layout/process1"/>
    <dgm:cxn modelId="{25636833-1740-4B49-A853-F98508BD79A9}" type="presParOf" srcId="{9134D664-D84B-4923-9D2A-53A4EDC9F748}" destId="{54FCA931-F784-4CA1-85B7-17376AA9ED88}" srcOrd="1" destOrd="0" presId="urn:microsoft.com/office/officeart/2005/8/layout/process1"/>
    <dgm:cxn modelId="{6C9C6D53-7BC2-44C8-8D78-0B65AEFB01DF}" type="presParOf" srcId="{54FCA931-F784-4CA1-85B7-17376AA9ED88}" destId="{FE6C3A11-29A9-4B99-94F1-94A33D26D119}" srcOrd="0" destOrd="0" presId="urn:microsoft.com/office/officeart/2005/8/layout/process1"/>
    <dgm:cxn modelId="{6AA10F65-5E06-4EEC-8E12-C5B91DA8272D}" type="presParOf" srcId="{9134D664-D84B-4923-9D2A-53A4EDC9F748}" destId="{1B04E851-732C-40B2-923D-64E69C31CC30}" srcOrd="2" destOrd="0" presId="urn:microsoft.com/office/officeart/2005/8/layout/process1"/>
    <dgm:cxn modelId="{43EE556A-E1D4-45F5-B069-5CE3B85AC72E}" type="presParOf" srcId="{9134D664-D84B-4923-9D2A-53A4EDC9F748}" destId="{B6DC15B6-F124-4745-A43E-D8301D9370F4}" srcOrd="3" destOrd="0" presId="urn:microsoft.com/office/officeart/2005/8/layout/process1"/>
    <dgm:cxn modelId="{524ADFE6-8756-4AD3-BB86-5F0CD8862107}" type="presParOf" srcId="{B6DC15B6-F124-4745-A43E-D8301D9370F4}" destId="{045F0F84-B594-4E0F-A2FF-272C83D4ED05}" srcOrd="0" destOrd="0" presId="urn:microsoft.com/office/officeart/2005/8/layout/process1"/>
    <dgm:cxn modelId="{A175AC90-0A78-4306-8DA0-31B883C69FF2}" type="presParOf" srcId="{9134D664-D84B-4923-9D2A-53A4EDC9F748}" destId="{0045FF30-7F0F-43EB-AB01-1F8DD11FA713}" srcOrd="4" destOrd="0" presId="urn:microsoft.com/office/officeart/2005/8/layout/process1"/>
  </dgm:cxnLst>
  <dgm:bg/>
  <dgm:whole/>
</dgm:dataModel>
</file>

<file path=ppt/diagrams/data15.xml><?xml version="1.0" encoding="utf-8"?>
<dgm:dataModel xmlns:dgm="http://schemas.openxmlformats.org/drawingml/2006/diagram" xmlns:a="http://schemas.openxmlformats.org/drawingml/2006/main">
  <dgm:ptLst>
    <dgm:pt modelId="{E75B0409-C449-44E7-8EA0-FAF4F0C6A8E9}"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tr-TR"/>
        </a:p>
      </dgm:t>
    </dgm:pt>
    <dgm:pt modelId="{5F4048BD-F174-40F2-98AF-B208A30D7A52}">
      <dgm:prSet phldrT="[Metin]"/>
      <dgm:spPr/>
      <dgm:t>
        <a:bodyPr/>
        <a:lstStyle/>
        <a:p>
          <a:r>
            <a:rPr lang="tr-TR" dirty="0" smtClean="0"/>
            <a:t>Bilgi Verici Danışmanlık</a:t>
          </a:r>
          <a:endParaRPr lang="tr-TR" dirty="0"/>
        </a:p>
      </dgm:t>
    </dgm:pt>
    <dgm:pt modelId="{ECB32DD5-472B-4046-A7BA-981B1C337D16}" type="parTrans" cxnId="{2EBC9FE9-E6CE-4AC3-A747-5B2E8A8C9F75}">
      <dgm:prSet/>
      <dgm:spPr/>
      <dgm:t>
        <a:bodyPr/>
        <a:lstStyle/>
        <a:p>
          <a:endParaRPr lang="tr-TR"/>
        </a:p>
      </dgm:t>
    </dgm:pt>
    <dgm:pt modelId="{4E82FBCA-F733-4BA2-8DC8-EA251B1DCB18}" type="sibTrans" cxnId="{2EBC9FE9-E6CE-4AC3-A747-5B2E8A8C9F75}">
      <dgm:prSet/>
      <dgm:spPr/>
      <dgm:t>
        <a:bodyPr/>
        <a:lstStyle/>
        <a:p>
          <a:endParaRPr lang="tr-TR"/>
        </a:p>
      </dgm:t>
    </dgm:pt>
    <dgm:pt modelId="{0976556D-32D1-4851-A5D2-DCF744EFCB4F}">
      <dgm:prSet phldrT="[Metin]"/>
      <dgm:spPr/>
      <dgm:t>
        <a:bodyPr/>
        <a:lstStyle/>
        <a:p>
          <a:r>
            <a:rPr lang="tr-TR" dirty="0" smtClean="0"/>
            <a:t>Psikoterapi</a:t>
          </a:r>
          <a:endParaRPr lang="tr-TR" dirty="0"/>
        </a:p>
      </dgm:t>
    </dgm:pt>
    <dgm:pt modelId="{C999C8B5-2661-405D-B99D-8524D74E8A5E}" type="parTrans" cxnId="{4A8CF041-50A1-4FA9-B0E5-C435B7709072}">
      <dgm:prSet/>
      <dgm:spPr/>
      <dgm:t>
        <a:bodyPr/>
        <a:lstStyle/>
        <a:p>
          <a:endParaRPr lang="tr-TR"/>
        </a:p>
      </dgm:t>
    </dgm:pt>
    <dgm:pt modelId="{B802ADD2-2F8D-4B77-8F6E-55595920B967}" type="sibTrans" cxnId="{4A8CF041-50A1-4FA9-B0E5-C435B7709072}">
      <dgm:prSet/>
      <dgm:spPr/>
      <dgm:t>
        <a:bodyPr/>
        <a:lstStyle/>
        <a:p>
          <a:endParaRPr lang="tr-TR"/>
        </a:p>
      </dgm:t>
    </dgm:pt>
    <dgm:pt modelId="{C3E29A5E-8B0F-47DD-B08E-C78662395702}">
      <dgm:prSet phldrT="[Metin]"/>
      <dgm:spPr/>
      <dgm:t>
        <a:bodyPr/>
        <a:lstStyle/>
        <a:p>
          <a:r>
            <a:rPr lang="tr-TR" dirty="0" smtClean="0"/>
            <a:t>Ana-Baba Eğitimi (aile -uzman işbirliği)</a:t>
          </a:r>
          <a:endParaRPr lang="tr-TR" dirty="0"/>
        </a:p>
      </dgm:t>
    </dgm:pt>
    <dgm:pt modelId="{B6B7F9A9-4B9D-4167-B134-DA553A2FD145}" type="parTrans" cxnId="{824E5D45-F0F7-4998-82DD-524C87763832}">
      <dgm:prSet/>
      <dgm:spPr/>
      <dgm:t>
        <a:bodyPr/>
        <a:lstStyle/>
        <a:p>
          <a:endParaRPr lang="tr-TR"/>
        </a:p>
      </dgm:t>
    </dgm:pt>
    <dgm:pt modelId="{59562188-39F3-4B9A-9948-EE0EC6E19786}" type="sibTrans" cxnId="{824E5D45-F0F7-4998-82DD-524C87763832}">
      <dgm:prSet/>
      <dgm:spPr/>
      <dgm:t>
        <a:bodyPr/>
        <a:lstStyle/>
        <a:p>
          <a:endParaRPr lang="tr-TR"/>
        </a:p>
      </dgm:t>
    </dgm:pt>
    <dgm:pt modelId="{75C0E4A0-CEED-44CC-8279-EDBCF0FB23A9}" type="pres">
      <dgm:prSet presAssocID="{E75B0409-C449-44E7-8EA0-FAF4F0C6A8E9}" presName="hierChild1" presStyleCnt="0">
        <dgm:presLayoutVars>
          <dgm:chPref val="1"/>
          <dgm:dir/>
          <dgm:animOne val="branch"/>
          <dgm:animLvl val="lvl"/>
          <dgm:resizeHandles/>
        </dgm:presLayoutVars>
      </dgm:prSet>
      <dgm:spPr/>
      <dgm:t>
        <a:bodyPr/>
        <a:lstStyle/>
        <a:p>
          <a:endParaRPr lang="tr-TR"/>
        </a:p>
      </dgm:t>
    </dgm:pt>
    <dgm:pt modelId="{A7335044-CE23-437E-92D7-CA60C0803FF8}" type="pres">
      <dgm:prSet presAssocID="{5F4048BD-F174-40F2-98AF-B208A30D7A52}" presName="hierRoot1" presStyleCnt="0"/>
      <dgm:spPr/>
    </dgm:pt>
    <dgm:pt modelId="{F8AC9025-1B39-486F-A02E-B4BB14154AFD}" type="pres">
      <dgm:prSet presAssocID="{5F4048BD-F174-40F2-98AF-B208A30D7A52}" presName="composite" presStyleCnt="0"/>
      <dgm:spPr/>
    </dgm:pt>
    <dgm:pt modelId="{A44DD79D-246B-473A-895A-42D7C6E77DC0}" type="pres">
      <dgm:prSet presAssocID="{5F4048BD-F174-40F2-98AF-B208A30D7A52}" presName="background" presStyleLbl="node0" presStyleIdx="0" presStyleCnt="1"/>
      <dgm:spPr/>
    </dgm:pt>
    <dgm:pt modelId="{778FE697-CF99-4889-8988-7F7C7DBAF73F}" type="pres">
      <dgm:prSet presAssocID="{5F4048BD-F174-40F2-98AF-B208A30D7A52}" presName="text" presStyleLbl="fgAcc0" presStyleIdx="0" presStyleCnt="1">
        <dgm:presLayoutVars>
          <dgm:chPref val="3"/>
        </dgm:presLayoutVars>
      </dgm:prSet>
      <dgm:spPr/>
      <dgm:t>
        <a:bodyPr/>
        <a:lstStyle/>
        <a:p>
          <a:endParaRPr lang="tr-TR"/>
        </a:p>
      </dgm:t>
    </dgm:pt>
    <dgm:pt modelId="{EB3F44AE-06E3-46E8-B3FF-2C270FE88EA7}" type="pres">
      <dgm:prSet presAssocID="{5F4048BD-F174-40F2-98AF-B208A30D7A52}" presName="hierChild2" presStyleCnt="0"/>
      <dgm:spPr/>
    </dgm:pt>
    <dgm:pt modelId="{26D24D2F-6360-44E6-8637-F4B1D86BF59B}" type="pres">
      <dgm:prSet presAssocID="{C999C8B5-2661-405D-B99D-8524D74E8A5E}" presName="Name10" presStyleLbl="parChTrans1D2" presStyleIdx="0" presStyleCnt="2"/>
      <dgm:spPr/>
      <dgm:t>
        <a:bodyPr/>
        <a:lstStyle/>
        <a:p>
          <a:endParaRPr lang="tr-TR"/>
        </a:p>
      </dgm:t>
    </dgm:pt>
    <dgm:pt modelId="{D3B7DAEB-AEB7-4516-803F-3299C12E95A8}" type="pres">
      <dgm:prSet presAssocID="{0976556D-32D1-4851-A5D2-DCF744EFCB4F}" presName="hierRoot2" presStyleCnt="0"/>
      <dgm:spPr/>
    </dgm:pt>
    <dgm:pt modelId="{FE28387F-1B1F-4157-99F7-FD682CEA06F4}" type="pres">
      <dgm:prSet presAssocID="{0976556D-32D1-4851-A5D2-DCF744EFCB4F}" presName="composite2" presStyleCnt="0"/>
      <dgm:spPr/>
    </dgm:pt>
    <dgm:pt modelId="{E2054022-93CD-43C1-ABA5-12884495CE91}" type="pres">
      <dgm:prSet presAssocID="{0976556D-32D1-4851-A5D2-DCF744EFCB4F}" presName="background2" presStyleLbl="node2" presStyleIdx="0" presStyleCnt="2"/>
      <dgm:spPr/>
    </dgm:pt>
    <dgm:pt modelId="{B80C6482-5037-4B8B-822C-E0D485077DD2}" type="pres">
      <dgm:prSet presAssocID="{0976556D-32D1-4851-A5D2-DCF744EFCB4F}" presName="text2" presStyleLbl="fgAcc2" presStyleIdx="0" presStyleCnt="2">
        <dgm:presLayoutVars>
          <dgm:chPref val="3"/>
        </dgm:presLayoutVars>
      </dgm:prSet>
      <dgm:spPr/>
      <dgm:t>
        <a:bodyPr/>
        <a:lstStyle/>
        <a:p>
          <a:endParaRPr lang="tr-TR"/>
        </a:p>
      </dgm:t>
    </dgm:pt>
    <dgm:pt modelId="{68340125-D165-44A0-A70A-BE9562C92681}" type="pres">
      <dgm:prSet presAssocID="{0976556D-32D1-4851-A5D2-DCF744EFCB4F}" presName="hierChild3" presStyleCnt="0"/>
      <dgm:spPr/>
    </dgm:pt>
    <dgm:pt modelId="{F3DB4A25-3DC9-42A9-A606-2F4445B593AD}" type="pres">
      <dgm:prSet presAssocID="{B6B7F9A9-4B9D-4167-B134-DA553A2FD145}" presName="Name10" presStyleLbl="parChTrans1D2" presStyleIdx="1" presStyleCnt="2"/>
      <dgm:spPr/>
      <dgm:t>
        <a:bodyPr/>
        <a:lstStyle/>
        <a:p>
          <a:endParaRPr lang="tr-TR"/>
        </a:p>
      </dgm:t>
    </dgm:pt>
    <dgm:pt modelId="{E433A497-9F49-4177-A66C-8DDAD680B00B}" type="pres">
      <dgm:prSet presAssocID="{C3E29A5E-8B0F-47DD-B08E-C78662395702}" presName="hierRoot2" presStyleCnt="0"/>
      <dgm:spPr/>
    </dgm:pt>
    <dgm:pt modelId="{58D1E5C5-8DF6-4EF3-BDE3-F28BCC55FD1E}" type="pres">
      <dgm:prSet presAssocID="{C3E29A5E-8B0F-47DD-B08E-C78662395702}" presName="composite2" presStyleCnt="0"/>
      <dgm:spPr/>
    </dgm:pt>
    <dgm:pt modelId="{BA58A07D-E94F-4111-9765-92F882779218}" type="pres">
      <dgm:prSet presAssocID="{C3E29A5E-8B0F-47DD-B08E-C78662395702}" presName="background2" presStyleLbl="node2" presStyleIdx="1" presStyleCnt="2"/>
      <dgm:spPr/>
    </dgm:pt>
    <dgm:pt modelId="{8750EDF2-533E-42AC-9735-CDAC5E6AD765}" type="pres">
      <dgm:prSet presAssocID="{C3E29A5E-8B0F-47DD-B08E-C78662395702}" presName="text2" presStyleLbl="fgAcc2" presStyleIdx="1" presStyleCnt="2">
        <dgm:presLayoutVars>
          <dgm:chPref val="3"/>
        </dgm:presLayoutVars>
      </dgm:prSet>
      <dgm:spPr/>
      <dgm:t>
        <a:bodyPr/>
        <a:lstStyle/>
        <a:p>
          <a:endParaRPr lang="tr-TR"/>
        </a:p>
      </dgm:t>
    </dgm:pt>
    <dgm:pt modelId="{7C2268C4-2B3E-44B7-B19F-B373147008C6}" type="pres">
      <dgm:prSet presAssocID="{C3E29A5E-8B0F-47DD-B08E-C78662395702}" presName="hierChild3" presStyleCnt="0"/>
      <dgm:spPr/>
    </dgm:pt>
  </dgm:ptLst>
  <dgm:cxnLst>
    <dgm:cxn modelId="{5B96DFD8-D0B4-4374-86E6-0F688ECDC995}" type="presOf" srcId="{C3E29A5E-8B0F-47DD-B08E-C78662395702}" destId="{8750EDF2-533E-42AC-9735-CDAC5E6AD765}" srcOrd="0" destOrd="0" presId="urn:microsoft.com/office/officeart/2005/8/layout/hierarchy1"/>
    <dgm:cxn modelId="{0B725151-03F8-478F-A4CB-7725179070BD}" type="presOf" srcId="{B6B7F9A9-4B9D-4167-B134-DA553A2FD145}" destId="{F3DB4A25-3DC9-42A9-A606-2F4445B593AD}" srcOrd="0" destOrd="0" presId="urn:microsoft.com/office/officeart/2005/8/layout/hierarchy1"/>
    <dgm:cxn modelId="{873864DF-D85A-412F-AE4C-9A53560E0C1D}" type="presOf" srcId="{0976556D-32D1-4851-A5D2-DCF744EFCB4F}" destId="{B80C6482-5037-4B8B-822C-E0D485077DD2}" srcOrd="0" destOrd="0" presId="urn:microsoft.com/office/officeart/2005/8/layout/hierarchy1"/>
    <dgm:cxn modelId="{90D4C80B-0868-4A55-A9F5-2AE91426872C}" type="presOf" srcId="{5F4048BD-F174-40F2-98AF-B208A30D7A52}" destId="{778FE697-CF99-4889-8988-7F7C7DBAF73F}" srcOrd="0" destOrd="0" presId="urn:microsoft.com/office/officeart/2005/8/layout/hierarchy1"/>
    <dgm:cxn modelId="{824E5D45-F0F7-4998-82DD-524C87763832}" srcId="{5F4048BD-F174-40F2-98AF-B208A30D7A52}" destId="{C3E29A5E-8B0F-47DD-B08E-C78662395702}" srcOrd="1" destOrd="0" parTransId="{B6B7F9A9-4B9D-4167-B134-DA553A2FD145}" sibTransId="{59562188-39F3-4B9A-9948-EE0EC6E19786}"/>
    <dgm:cxn modelId="{1D90DD7B-720F-4C1A-A4E3-8FF323AD0B7D}" type="presOf" srcId="{C999C8B5-2661-405D-B99D-8524D74E8A5E}" destId="{26D24D2F-6360-44E6-8637-F4B1D86BF59B}" srcOrd="0" destOrd="0" presId="urn:microsoft.com/office/officeart/2005/8/layout/hierarchy1"/>
    <dgm:cxn modelId="{4A8CF041-50A1-4FA9-B0E5-C435B7709072}" srcId="{5F4048BD-F174-40F2-98AF-B208A30D7A52}" destId="{0976556D-32D1-4851-A5D2-DCF744EFCB4F}" srcOrd="0" destOrd="0" parTransId="{C999C8B5-2661-405D-B99D-8524D74E8A5E}" sibTransId="{B802ADD2-2F8D-4B77-8F6E-55595920B967}"/>
    <dgm:cxn modelId="{0B798644-B909-4F3B-AA8C-B00BE524D866}" type="presOf" srcId="{E75B0409-C449-44E7-8EA0-FAF4F0C6A8E9}" destId="{75C0E4A0-CEED-44CC-8279-EDBCF0FB23A9}" srcOrd="0" destOrd="0" presId="urn:microsoft.com/office/officeart/2005/8/layout/hierarchy1"/>
    <dgm:cxn modelId="{2EBC9FE9-E6CE-4AC3-A747-5B2E8A8C9F75}" srcId="{E75B0409-C449-44E7-8EA0-FAF4F0C6A8E9}" destId="{5F4048BD-F174-40F2-98AF-B208A30D7A52}" srcOrd="0" destOrd="0" parTransId="{ECB32DD5-472B-4046-A7BA-981B1C337D16}" sibTransId="{4E82FBCA-F733-4BA2-8DC8-EA251B1DCB18}"/>
    <dgm:cxn modelId="{E57D10C8-4A4C-4A24-899B-0507D55A481E}" type="presParOf" srcId="{75C0E4A0-CEED-44CC-8279-EDBCF0FB23A9}" destId="{A7335044-CE23-437E-92D7-CA60C0803FF8}" srcOrd="0" destOrd="0" presId="urn:microsoft.com/office/officeart/2005/8/layout/hierarchy1"/>
    <dgm:cxn modelId="{4B5D02D2-C2E8-4A15-A2DD-4928AD400BB6}" type="presParOf" srcId="{A7335044-CE23-437E-92D7-CA60C0803FF8}" destId="{F8AC9025-1B39-486F-A02E-B4BB14154AFD}" srcOrd="0" destOrd="0" presId="urn:microsoft.com/office/officeart/2005/8/layout/hierarchy1"/>
    <dgm:cxn modelId="{B912EBC0-2B41-4F16-BB8C-B7550F3DD6E2}" type="presParOf" srcId="{F8AC9025-1B39-486F-A02E-B4BB14154AFD}" destId="{A44DD79D-246B-473A-895A-42D7C6E77DC0}" srcOrd="0" destOrd="0" presId="urn:microsoft.com/office/officeart/2005/8/layout/hierarchy1"/>
    <dgm:cxn modelId="{3B8DED0D-4792-4791-BB00-1DA0DC705389}" type="presParOf" srcId="{F8AC9025-1B39-486F-A02E-B4BB14154AFD}" destId="{778FE697-CF99-4889-8988-7F7C7DBAF73F}" srcOrd="1" destOrd="0" presId="urn:microsoft.com/office/officeart/2005/8/layout/hierarchy1"/>
    <dgm:cxn modelId="{BC3C0DA2-B471-418B-845D-2CDD71F40619}" type="presParOf" srcId="{A7335044-CE23-437E-92D7-CA60C0803FF8}" destId="{EB3F44AE-06E3-46E8-B3FF-2C270FE88EA7}" srcOrd="1" destOrd="0" presId="urn:microsoft.com/office/officeart/2005/8/layout/hierarchy1"/>
    <dgm:cxn modelId="{833F84F2-E958-40B0-9A11-D4805F15A78C}" type="presParOf" srcId="{EB3F44AE-06E3-46E8-B3FF-2C270FE88EA7}" destId="{26D24D2F-6360-44E6-8637-F4B1D86BF59B}" srcOrd="0" destOrd="0" presId="urn:microsoft.com/office/officeart/2005/8/layout/hierarchy1"/>
    <dgm:cxn modelId="{93BD4EAF-9649-4918-ADA1-3CB4F729AA44}" type="presParOf" srcId="{EB3F44AE-06E3-46E8-B3FF-2C270FE88EA7}" destId="{D3B7DAEB-AEB7-4516-803F-3299C12E95A8}" srcOrd="1" destOrd="0" presId="urn:microsoft.com/office/officeart/2005/8/layout/hierarchy1"/>
    <dgm:cxn modelId="{5D48847B-90CF-4140-84CA-D3509027A88B}" type="presParOf" srcId="{D3B7DAEB-AEB7-4516-803F-3299C12E95A8}" destId="{FE28387F-1B1F-4157-99F7-FD682CEA06F4}" srcOrd="0" destOrd="0" presId="urn:microsoft.com/office/officeart/2005/8/layout/hierarchy1"/>
    <dgm:cxn modelId="{4F8DB2AC-0B5F-4294-AEA0-4C663677C079}" type="presParOf" srcId="{FE28387F-1B1F-4157-99F7-FD682CEA06F4}" destId="{E2054022-93CD-43C1-ABA5-12884495CE91}" srcOrd="0" destOrd="0" presId="urn:microsoft.com/office/officeart/2005/8/layout/hierarchy1"/>
    <dgm:cxn modelId="{DAACB257-3856-4A55-8E44-6784917FE4EF}" type="presParOf" srcId="{FE28387F-1B1F-4157-99F7-FD682CEA06F4}" destId="{B80C6482-5037-4B8B-822C-E0D485077DD2}" srcOrd="1" destOrd="0" presId="urn:microsoft.com/office/officeart/2005/8/layout/hierarchy1"/>
    <dgm:cxn modelId="{092009FE-98AD-4389-B9C7-DD7482BFB3DC}" type="presParOf" srcId="{D3B7DAEB-AEB7-4516-803F-3299C12E95A8}" destId="{68340125-D165-44A0-A70A-BE9562C92681}" srcOrd="1" destOrd="0" presId="urn:microsoft.com/office/officeart/2005/8/layout/hierarchy1"/>
    <dgm:cxn modelId="{71A3D125-AA3B-4AE2-BF13-5AA3BA0FCE2E}" type="presParOf" srcId="{EB3F44AE-06E3-46E8-B3FF-2C270FE88EA7}" destId="{F3DB4A25-3DC9-42A9-A606-2F4445B593AD}" srcOrd="2" destOrd="0" presId="urn:microsoft.com/office/officeart/2005/8/layout/hierarchy1"/>
    <dgm:cxn modelId="{B12B7C26-0412-42C5-A32B-63B1FA3A48BC}" type="presParOf" srcId="{EB3F44AE-06E3-46E8-B3FF-2C270FE88EA7}" destId="{E433A497-9F49-4177-A66C-8DDAD680B00B}" srcOrd="3" destOrd="0" presId="urn:microsoft.com/office/officeart/2005/8/layout/hierarchy1"/>
    <dgm:cxn modelId="{8C1DCC3A-BABC-4BCF-811F-979030299C14}" type="presParOf" srcId="{E433A497-9F49-4177-A66C-8DDAD680B00B}" destId="{58D1E5C5-8DF6-4EF3-BDE3-F28BCC55FD1E}" srcOrd="0" destOrd="0" presId="urn:microsoft.com/office/officeart/2005/8/layout/hierarchy1"/>
    <dgm:cxn modelId="{D4A8E6DC-3E4B-4D46-B77B-D1EF24507052}" type="presParOf" srcId="{58D1E5C5-8DF6-4EF3-BDE3-F28BCC55FD1E}" destId="{BA58A07D-E94F-4111-9765-92F882779218}" srcOrd="0" destOrd="0" presId="urn:microsoft.com/office/officeart/2005/8/layout/hierarchy1"/>
    <dgm:cxn modelId="{7453052D-E58C-42C8-B290-942B16524F57}" type="presParOf" srcId="{58D1E5C5-8DF6-4EF3-BDE3-F28BCC55FD1E}" destId="{8750EDF2-533E-42AC-9735-CDAC5E6AD765}" srcOrd="1" destOrd="0" presId="urn:microsoft.com/office/officeart/2005/8/layout/hierarchy1"/>
    <dgm:cxn modelId="{7B1E80B6-1EF2-465B-8A07-5EBB950778F6}" type="presParOf" srcId="{E433A497-9F49-4177-A66C-8DDAD680B00B}" destId="{7C2268C4-2B3E-44B7-B19F-B373147008C6}" srcOrd="1" destOrd="0" presId="urn:microsoft.com/office/officeart/2005/8/layout/hierarchy1"/>
  </dgm:cxnLst>
  <dgm:bg/>
  <dgm:whole/>
</dgm:dataModel>
</file>

<file path=ppt/diagrams/data16.xml><?xml version="1.0" encoding="utf-8"?>
<dgm:dataModel xmlns:dgm="http://schemas.openxmlformats.org/drawingml/2006/diagram" xmlns:a="http://schemas.openxmlformats.org/drawingml/2006/main">
  <dgm:ptLst>
    <dgm:pt modelId="{AEF2610E-7FF3-4F8C-8DFD-1DC0836A5C34}" type="doc">
      <dgm:prSet loTypeId="urn:microsoft.com/office/officeart/2005/8/layout/cycle7" loCatId="cycle" qsTypeId="urn:microsoft.com/office/officeart/2005/8/quickstyle/simple3" qsCatId="simple" csTypeId="urn:microsoft.com/office/officeart/2005/8/colors/colorful3" csCatId="colorful" phldr="1"/>
      <dgm:spPr/>
      <dgm:t>
        <a:bodyPr/>
        <a:lstStyle/>
        <a:p>
          <a:endParaRPr lang="tr-TR"/>
        </a:p>
      </dgm:t>
    </dgm:pt>
    <dgm:pt modelId="{32290934-57BE-48B9-8D4A-9C2C1D500853}">
      <dgm:prSet phldrT="[Metin]"/>
      <dgm:spPr/>
      <dgm:t>
        <a:bodyPr/>
        <a:lstStyle/>
        <a:p>
          <a:r>
            <a:rPr lang="tr-TR" dirty="0" smtClean="0"/>
            <a:t>ne olduğu, </a:t>
          </a:r>
          <a:endParaRPr lang="tr-TR" dirty="0"/>
        </a:p>
      </dgm:t>
    </dgm:pt>
    <dgm:pt modelId="{0564AF71-E52A-4ABF-ABFB-CD708E348F6C}" type="parTrans" cxnId="{6900EB42-1745-4926-8BCA-C6255AF8DD49}">
      <dgm:prSet/>
      <dgm:spPr/>
      <dgm:t>
        <a:bodyPr/>
        <a:lstStyle/>
        <a:p>
          <a:endParaRPr lang="tr-TR"/>
        </a:p>
      </dgm:t>
    </dgm:pt>
    <dgm:pt modelId="{33304135-197C-498F-808B-6687896DA140}" type="sibTrans" cxnId="{6900EB42-1745-4926-8BCA-C6255AF8DD49}">
      <dgm:prSet/>
      <dgm:spPr/>
      <dgm:t>
        <a:bodyPr/>
        <a:lstStyle/>
        <a:p>
          <a:endParaRPr lang="tr-TR"/>
        </a:p>
      </dgm:t>
    </dgm:pt>
    <dgm:pt modelId="{870D35C3-B8ED-4101-BB36-556E112BEDDE}">
      <dgm:prSet phldrT="[Metin]"/>
      <dgm:spPr/>
      <dgm:t>
        <a:bodyPr/>
        <a:lstStyle/>
        <a:p>
          <a:r>
            <a:rPr lang="tr-TR" dirty="0" smtClean="0"/>
            <a:t>özellikleri, </a:t>
          </a:r>
          <a:endParaRPr lang="tr-TR" dirty="0"/>
        </a:p>
      </dgm:t>
    </dgm:pt>
    <dgm:pt modelId="{0F1D62F1-EFBE-46A3-9C7E-AC3101F8B77E}" type="parTrans" cxnId="{63E51A1F-493A-4610-ADB3-4938157D3C99}">
      <dgm:prSet/>
      <dgm:spPr/>
      <dgm:t>
        <a:bodyPr/>
        <a:lstStyle/>
        <a:p>
          <a:endParaRPr lang="tr-TR"/>
        </a:p>
      </dgm:t>
    </dgm:pt>
    <dgm:pt modelId="{862AB893-63D1-4038-88C5-CAB4B23DB601}" type="sibTrans" cxnId="{63E51A1F-493A-4610-ADB3-4938157D3C99}">
      <dgm:prSet/>
      <dgm:spPr/>
      <dgm:t>
        <a:bodyPr/>
        <a:lstStyle/>
        <a:p>
          <a:endParaRPr lang="tr-TR"/>
        </a:p>
      </dgm:t>
    </dgm:pt>
    <dgm:pt modelId="{74F863D9-8F19-4D74-A550-AC5CE1EB518D}">
      <dgm:prSet phldrT="[Metin]"/>
      <dgm:spPr/>
      <dgm:t>
        <a:bodyPr/>
        <a:lstStyle/>
        <a:p>
          <a:r>
            <a:rPr lang="tr-TR" dirty="0" smtClean="0"/>
            <a:t>nedenleri, </a:t>
          </a:r>
          <a:endParaRPr lang="tr-TR" dirty="0"/>
        </a:p>
      </dgm:t>
    </dgm:pt>
    <dgm:pt modelId="{64D483D3-1B34-4F7C-A0C5-A6D77DBD1066}" type="parTrans" cxnId="{9B0CBB46-EE86-41BD-B3B0-67B914CE7A61}">
      <dgm:prSet/>
      <dgm:spPr/>
      <dgm:t>
        <a:bodyPr/>
        <a:lstStyle/>
        <a:p>
          <a:endParaRPr lang="tr-TR"/>
        </a:p>
      </dgm:t>
    </dgm:pt>
    <dgm:pt modelId="{F3A4EC25-6F04-498C-80E0-085723B69DA7}" type="sibTrans" cxnId="{9B0CBB46-EE86-41BD-B3B0-67B914CE7A61}">
      <dgm:prSet/>
      <dgm:spPr/>
      <dgm:t>
        <a:bodyPr/>
        <a:lstStyle/>
        <a:p>
          <a:endParaRPr lang="tr-TR"/>
        </a:p>
      </dgm:t>
    </dgm:pt>
    <dgm:pt modelId="{7814FD5C-A3D2-4B2E-9A04-15CA12356F51}">
      <dgm:prSet/>
      <dgm:spPr/>
      <dgm:t>
        <a:bodyPr/>
        <a:lstStyle/>
        <a:p>
          <a:r>
            <a:rPr lang="tr-TR" dirty="0" smtClean="0"/>
            <a:t>gelişim alanları</a:t>
          </a:r>
          <a:endParaRPr lang="tr-TR" dirty="0"/>
        </a:p>
      </dgm:t>
    </dgm:pt>
    <dgm:pt modelId="{B15D02D1-1435-4B6E-A282-E3EC5FA83897}" type="parTrans" cxnId="{534C190A-AAAE-46E9-A6A1-FC0575189EBA}">
      <dgm:prSet/>
      <dgm:spPr/>
      <dgm:t>
        <a:bodyPr/>
        <a:lstStyle/>
        <a:p>
          <a:endParaRPr lang="tr-TR"/>
        </a:p>
      </dgm:t>
    </dgm:pt>
    <dgm:pt modelId="{B069315E-7F0E-49D7-86B9-666AC4FEF28E}" type="sibTrans" cxnId="{534C190A-AAAE-46E9-A6A1-FC0575189EBA}">
      <dgm:prSet/>
      <dgm:spPr/>
      <dgm:t>
        <a:bodyPr/>
        <a:lstStyle/>
        <a:p>
          <a:endParaRPr lang="tr-TR"/>
        </a:p>
      </dgm:t>
    </dgm:pt>
    <dgm:pt modelId="{B8ADBA1F-BF16-4E86-B45E-8C68090C261D}" type="pres">
      <dgm:prSet presAssocID="{AEF2610E-7FF3-4F8C-8DFD-1DC0836A5C34}" presName="Name0" presStyleCnt="0">
        <dgm:presLayoutVars>
          <dgm:dir/>
          <dgm:resizeHandles val="exact"/>
        </dgm:presLayoutVars>
      </dgm:prSet>
      <dgm:spPr/>
      <dgm:t>
        <a:bodyPr/>
        <a:lstStyle/>
        <a:p>
          <a:endParaRPr lang="tr-TR"/>
        </a:p>
      </dgm:t>
    </dgm:pt>
    <dgm:pt modelId="{C16EA28B-2A86-4225-8F6C-3C546507317B}" type="pres">
      <dgm:prSet presAssocID="{32290934-57BE-48B9-8D4A-9C2C1D500853}" presName="node" presStyleLbl="node1" presStyleIdx="0" presStyleCnt="4" custRadScaleRad="100060" custRadScaleInc="-3302">
        <dgm:presLayoutVars>
          <dgm:bulletEnabled val="1"/>
        </dgm:presLayoutVars>
      </dgm:prSet>
      <dgm:spPr/>
      <dgm:t>
        <a:bodyPr/>
        <a:lstStyle/>
        <a:p>
          <a:endParaRPr lang="tr-TR"/>
        </a:p>
      </dgm:t>
    </dgm:pt>
    <dgm:pt modelId="{772439FD-F500-493B-BFE1-4C5EEA348DDC}" type="pres">
      <dgm:prSet presAssocID="{33304135-197C-498F-808B-6687896DA140}" presName="sibTrans" presStyleLbl="sibTrans2D1" presStyleIdx="0" presStyleCnt="4"/>
      <dgm:spPr/>
      <dgm:t>
        <a:bodyPr/>
        <a:lstStyle/>
        <a:p>
          <a:endParaRPr lang="tr-TR"/>
        </a:p>
      </dgm:t>
    </dgm:pt>
    <dgm:pt modelId="{846B0C50-2A55-413C-8785-E419808AA862}" type="pres">
      <dgm:prSet presAssocID="{33304135-197C-498F-808B-6687896DA140}" presName="connectorText" presStyleLbl="sibTrans2D1" presStyleIdx="0" presStyleCnt="4"/>
      <dgm:spPr/>
      <dgm:t>
        <a:bodyPr/>
        <a:lstStyle/>
        <a:p>
          <a:endParaRPr lang="tr-TR"/>
        </a:p>
      </dgm:t>
    </dgm:pt>
    <dgm:pt modelId="{8C39DB1B-F0F1-4744-94BE-6F56458FEBF7}" type="pres">
      <dgm:prSet presAssocID="{870D35C3-B8ED-4101-BB36-556E112BEDDE}" presName="node" presStyleLbl="node1" presStyleIdx="1" presStyleCnt="4">
        <dgm:presLayoutVars>
          <dgm:bulletEnabled val="1"/>
        </dgm:presLayoutVars>
      </dgm:prSet>
      <dgm:spPr/>
      <dgm:t>
        <a:bodyPr/>
        <a:lstStyle/>
        <a:p>
          <a:endParaRPr lang="tr-TR"/>
        </a:p>
      </dgm:t>
    </dgm:pt>
    <dgm:pt modelId="{9562409A-B902-446E-8FFC-06C6FE0185EB}" type="pres">
      <dgm:prSet presAssocID="{862AB893-63D1-4038-88C5-CAB4B23DB601}" presName="sibTrans" presStyleLbl="sibTrans2D1" presStyleIdx="1" presStyleCnt="4"/>
      <dgm:spPr/>
      <dgm:t>
        <a:bodyPr/>
        <a:lstStyle/>
        <a:p>
          <a:endParaRPr lang="tr-TR"/>
        </a:p>
      </dgm:t>
    </dgm:pt>
    <dgm:pt modelId="{0E21AA92-1782-42A0-B1C4-3895630611A5}" type="pres">
      <dgm:prSet presAssocID="{862AB893-63D1-4038-88C5-CAB4B23DB601}" presName="connectorText" presStyleLbl="sibTrans2D1" presStyleIdx="1" presStyleCnt="4"/>
      <dgm:spPr/>
      <dgm:t>
        <a:bodyPr/>
        <a:lstStyle/>
        <a:p>
          <a:endParaRPr lang="tr-TR"/>
        </a:p>
      </dgm:t>
    </dgm:pt>
    <dgm:pt modelId="{E78536D6-0814-4658-9A03-8272BCC3E339}" type="pres">
      <dgm:prSet presAssocID="{7814FD5C-A3D2-4B2E-9A04-15CA12356F51}" presName="node" presStyleLbl="node1" presStyleIdx="2" presStyleCnt="4">
        <dgm:presLayoutVars>
          <dgm:bulletEnabled val="1"/>
        </dgm:presLayoutVars>
      </dgm:prSet>
      <dgm:spPr/>
      <dgm:t>
        <a:bodyPr/>
        <a:lstStyle/>
        <a:p>
          <a:endParaRPr lang="tr-TR"/>
        </a:p>
      </dgm:t>
    </dgm:pt>
    <dgm:pt modelId="{AE7B7802-A35F-4F67-97DC-21DB45B10010}" type="pres">
      <dgm:prSet presAssocID="{B069315E-7F0E-49D7-86B9-666AC4FEF28E}" presName="sibTrans" presStyleLbl="sibTrans2D1" presStyleIdx="2" presStyleCnt="4"/>
      <dgm:spPr/>
      <dgm:t>
        <a:bodyPr/>
        <a:lstStyle/>
        <a:p>
          <a:endParaRPr lang="tr-TR"/>
        </a:p>
      </dgm:t>
    </dgm:pt>
    <dgm:pt modelId="{9D187F0F-B264-4A82-9573-F752D5B6E58C}" type="pres">
      <dgm:prSet presAssocID="{B069315E-7F0E-49D7-86B9-666AC4FEF28E}" presName="connectorText" presStyleLbl="sibTrans2D1" presStyleIdx="2" presStyleCnt="4"/>
      <dgm:spPr/>
      <dgm:t>
        <a:bodyPr/>
        <a:lstStyle/>
        <a:p>
          <a:endParaRPr lang="tr-TR"/>
        </a:p>
      </dgm:t>
    </dgm:pt>
    <dgm:pt modelId="{2EAC3A57-904B-4707-98E9-543F41E5905A}" type="pres">
      <dgm:prSet presAssocID="{74F863D9-8F19-4D74-A550-AC5CE1EB518D}" presName="node" presStyleLbl="node1" presStyleIdx="3" presStyleCnt="4">
        <dgm:presLayoutVars>
          <dgm:bulletEnabled val="1"/>
        </dgm:presLayoutVars>
      </dgm:prSet>
      <dgm:spPr/>
      <dgm:t>
        <a:bodyPr/>
        <a:lstStyle/>
        <a:p>
          <a:endParaRPr lang="tr-TR"/>
        </a:p>
      </dgm:t>
    </dgm:pt>
    <dgm:pt modelId="{C1058B6D-064F-4B48-8782-7ED0A51141CE}" type="pres">
      <dgm:prSet presAssocID="{F3A4EC25-6F04-498C-80E0-085723B69DA7}" presName="sibTrans" presStyleLbl="sibTrans2D1" presStyleIdx="3" presStyleCnt="4"/>
      <dgm:spPr/>
      <dgm:t>
        <a:bodyPr/>
        <a:lstStyle/>
        <a:p>
          <a:endParaRPr lang="tr-TR"/>
        </a:p>
      </dgm:t>
    </dgm:pt>
    <dgm:pt modelId="{089B4D34-07C3-4F2C-8B90-F9707578B5FB}" type="pres">
      <dgm:prSet presAssocID="{F3A4EC25-6F04-498C-80E0-085723B69DA7}" presName="connectorText" presStyleLbl="sibTrans2D1" presStyleIdx="3" presStyleCnt="4"/>
      <dgm:spPr/>
      <dgm:t>
        <a:bodyPr/>
        <a:lstStyle/>
        <a:p>
          <a:endParaRPr lang="tr-TR"/>
        </a:p>
      </dgm:t>
    </dgm:pt>
  </dgm:ptLst>
  <dgm:cxnLst>
    <dgm:cxn modelId="{A85FD054-066E-4027-9244-29F63CD3A524}" type="presOf" srcId="{F3A4EC25-6F04-498C-80E0-085723B69DA7}" destId="{089B4D34-07C3-4F2C-8B90-F9707578B5FB}" srcOrd="1" destOrd="0" presId="urn:microsoft.com/office/officeart/2005/8/layout/cycle7"/>
    <dgm:cxn modelId="{5922110A-CE7E-4015-8FD9-B1ABB7796C15}" type="presOf" srcId="{B069315E-7F0E-49D7-86B9-666AC4FEF28E}" destId="{9D187F0F-B264-4A82-9573-F752D5B6E58C}" srcOrd="1" destOrd="0" presId="urn:microsoft.com/office/officeart/2005/8/layout/cycle7"/>
    <dgm:cxn modelId="{9B0CBB46-EE86-41BD-B3B0-67B914CE7A61}" srcId="{AEF2610E-7FF3-4F8C-8DFD-1DC0836A5C34}" destId="{74F863D9-8F19-4D74-A550-AC5CE1EB518D}" srcOrd="3" destOrd="0" parTransId="{64D483D3-1B34-4F7C-A0C5-A6D77DBD1066}" sibTransId="{F3A4EC25-6F04-498C-80E0-085723B69DA7}"/>
    <dgm:cxn modelId="{534C190A-AAAE-46E9-A6A1-FC0575189EBA}" srcId="{AEF2610E-7FF3-4F8C-8DFD-1DC0836A5C34}" destId="{7814FD5C-A3D2-4B2E-9A04-15CA12356F51}" srcOrd="2" destOrd="0" parTransId="{B15D02D1-1435-4B6E-A282-E3EC5FA83897}" sibTransId="{B069315E-7F0E-49D7-86B9-666AC4FEF28E}"/>
    <dgm:cxn modelId="{BE7EAA08-5C3A-4753-A43C-D5649C91FCBE}" type="presOf" srcId="{862AB893-63D1-4038-88C5-CAB4B23DB601}" destId="{9562409A-B902-446E-8FFC-06C6FE0185EB}" srcOrd="0" destOrd="0" presId="urn:microsoft.com/office/officeart/2005/8/layout/cycle7"/>
    <dgm:cxn modelId="{92E3507B-0696-45AE-8C16-F31C40D04D05}" type="presOf" srcId="{870D35C3-B8ED-4101-BB36-556E112BEDDE}" destId="{8C39DB1B-F0F1-4744-94BE-6F56458FEBF7}" srcOrd="0" destOrd="0" presId="urn:microsoft.com/office/officeart/2005/8/layout/cycle7"/>
    <dgm:cxn modelId="{63E51A1F-493A-4610-ADB3-4938157D3C99}" srcId="{AEF2610E-7FF3-4F8C-8DFD-1DC0836A5C34}" destId="{870D35C3-B8ED-4101-BB36-556E112BEDDE}" srcOrd="1" destOrd="0" parTransId="{0F1D62F1-EFBE-46A3-9C7E-AC3101F8B77E}" sibTransId="{862AB893-63D1-4038-88C5-CAB4B23DB601}"/>
    <dgm:cxn modelId="{F1F12C45-DB36-43A5-B29E-A909FD0D5CCD}" type="presOf" srcId="{33304135-197C-498F-808B-6687896DA140}" destId="{846B0C50-2A55-413C-8785-E419808AA862}" srcOrd="1" destOrd="0" presId="urn:microsoft.com/office/officeart/2005/8/layout/cycle7"/>
    <dgm:cxn modelId="{EADE86C9-A548-431C-948B-351C066AFFF3}" type="presOf" srcId="{33304135-197C-498F-808B-6687896DA140}" destId="{772439FD-F500-493B-BFE1-4C5EEA348DDC}" srcOrd="0" destOrd="0" presId="urn:microsoft.com/office/officeart/2005/8/layout/cycle7"/>
    <dgm:cxn modelId="{E99BC3A0-3BF5-47AA-9A09-39BBB1739B36}" type="presOf" srcId="{F3A4EC25-6F04-498C-80E0-085723B69DA7}" destId="{C1058B6D-064F-4B48-8782-7ED0A51141CE}" srcOrd="0" destOrd="0" presId="urn:microsoft.com/office/officeart/2005/8/layout/cycle7"/>
    <dgm:cxn modelId="{9E9C6573-37EF-4AD7-8CA7-166648CE8957}" type="presOf" srcId="{AEF2610E-7FF3-4F8C-8DFD-1DC0836A5C34}" destId="{B8ADBA1F-BF16-4E86-B45E-8C68090C261D}" srcOrd="0" destOrd="0" presId="urn:microsoft.com/office/officeart/2005/8/layout/cycle7"/>
    <dgm:cxn modelId="{D22C0ACB-D872-42F0-9299-F9821CEDEE85}" type="presOf" srcId="{74F863D9-8F19-4D74-A550-AC5CE1EB518D}" destId="{2EAC3A57-904B-4707-98E9-543F41E5905A}" srcOrd="0" destOrd="0" presId="urn:microsoft.com/office/officeart/2005/8/layout/cycle7"/>
    <dgm:cxn modelId="{213D1BB7-1403-4C94-AA27-1B9922A3D764}" type="presOf" srcId="{32290934-57BE-48B9-8D4A-9C2C1D500853}" destId="{C16EA28B-2A86-4225-8F6C-3C546507317B}" srcOrd="0" destOrd="0" presId="urn:microsoft.com/office/officeart/2005/8/layout/cycle7"/>
    <dgm:cxn modelId="{3DBD32A0-AC81-42B3-A4AC-15B07879F792}" type="presOf" srcId="{862AB893-63D1-4038-88C5-CAB4B23DB601}" destId="{0E21AA92-1782-42A0-B1C4-3895630611A5}" srcOrd="1" destOrd="0" presId="urn:microsoft.com/office/officeart/2005/8/layout/cycle7"/>
    <dgm:cxn modelId="{6900EB42-1745-4926-8BCA-C6255AF8DD49}" srcId="{AEF2610E-7FF3-4F8C-8DFD-1DC0836A5C34}" destId="{32290934-57BE-48B9-8D4A-9C2C1D500853}" srcOrd="0" destOrd="0" parTransId="{0564AF71-E52A-4ABF-ABFB-CD708E348F6C}" sibTransId="{33304135-197C-498F-808B-6687896DA140}"/>
    <dgm:cxn modelId="{E3387346-ED2F-4875-AB24-02985ABA033B}" type="presOf" srcId="{B069315E-7F0E-49D7-86B9-666AC4FEF28E}" destId="{AE7B7802-A35F-4F67-97DC-21DB45B10010}" srcOrd="0" destOrd="0" presId="urn:microsoft.com/office/officeart/2005/8/layout/cycle7"/>
    <dgm:cxn modelId="{A6A717D8-2498-46A5-8119-2B1C8B835EC0}" type="presOf" srcId="{7814FD5C-A3D2-4B2E-9A04-15CA12356F51}" destId="{E78536D6-0814-4658-9A03-8272BCC3E339}" srcOrd="0" destOrd="0" presId="urn:microsoft.com/office/officeart/2005/8/layout/cycle7"/>
    <dgm:cxn modelId="{C368BDE3-ABAD-4797-BD35-31FDA9174569}" type="presParOf" srcId="{B8ADBA1F-BF16-4E86-B45E-8C68090C261D}" destId="{C16EA28B-2A86-4225-8F6C-3C546507317B}" srcOrd="0" destOrd="0" presId="urn:microsoft.com/office/officeart/2005/8/layout/cycle7"/>
    <dgm:cxn modelId="{D3440AC0-36B6-42D6-A9B5-129947DB61D7}" type="presParOf" srcId="{B8ADBA1F-BF16-4E86-B45E-8C68090C261D}" destId="{772439FD-F500-493B-BFE1-4C5EEA348DDC}" srcOrd="1" destOrd="0" presId="urn:microsoft.com/office/officeart/2005/8/layout/cycle7"/>
    <dgm:cxn modelId="{26CE776A-AB64-4892-9B36-3E59D037733A}" type="presParOf" srcId="{772439FD-F500-493B-BFE1-4C5EEA348DDC}" destId="{846B0C50-2A55-413C-8785-E419808AA862}" srcOrd="0" destOrd="0" presId="urn:microsoft.com/office/officeart/2005/8/layout/cycle7"/>
    <dgm:cxn modelId="{88B9F853-FFFD-4C0D-B6C9-FE2C339441DD}" type="presParOf" srcId="{B8ADBA1F-BF16-4E86-B45E-8C68090C261D}" destId="{8C39DB1B-F0F1-4744-94BE-6F56458FEBF7}" srcOrd="2" destOrd="0" presId="urn:microsoft.com/office/officeart/2005/8/layout/cycle7"/>
    <dgm:cxn modelId="{F0A3B534-984D-44CC-B10F-94AFB4BE4F7B}" type="presParOf" srcId="{B8ADBA1F-BF16-4E86-B45E-8C68090C261D}" destId="{9562409A-B902-446E-8FFC-06C6FE0185EB}" srcOrd="3" destOrd="0" presId="urn:microsoft.com/office/officeart/2005/8/layout/cycle7"/>
    <dgm:cxn modelId="{A69AFAD4-BB58-4DEF-A987-CCE92EC986EE}" type="presParOf" srcId="{9562409A-B902-446E-8FFC-06C6FE0185EB}" destId="{0E21AA92-1782-42A0-B1C4-3895630611A5}" srcOrd="0" destOrd="0" presId="urn:microsoft.com/office/officeart/2005/8/layout/cycle7"/>
    <dgm:cxn modelId="{43EE1E31-7D01-49E2-8FD6-5047D1F4A8CC}" type="presParOf" srcId="{B8ADBA1F-BF16-4E86-B45E-8C68090C261D}" destId="{E78536D6-0814-4658-9A03-8272BCC3E339}" srcOrd="4" destOrd="0" presId="urn:microsoft.com/office/officeart/2005/8/layout/cycle7"/>
    <dgm:cxn modelId="{D63B8989-D1DB-47BF-B04E-849E1DFD4B44}" type="presParOf" srcId="{B8ADBA1F-BF16-4E86-B45E-8C68090C261D}" destId="{AE7B7802-A35F-4F67-97DC-21DB45B10010}" srcOrd="5" destOrd="0" presId="urn:microsoft.com/office/officeart/2005/8/layout/cycle7"/>
    <dgm:cxn modelId="{D0C21A0D-AF3E-44DB-A3C4-8EEFB22D9093}" type="presParOf" srcId="{AE7B7802-A35F-4F67-97DC-21DB45B10010}" destId="{9D187F0F-B264-4A82-9573-F752D5B6E58C}" srcOrd="0" destOrd="0" presId="urn:microsoft.com/office/officeart/2005/8/layout/cycle7"/>
    <dgm:cxn modelId="{51305AE5-89F0-4FBB-8ED4-955EA0A8E073}" type="presParOf" srcId="{B8ADBA1F-BF16-4E86-B45E-8C68090C261D}" destId="{2EAC3A57-904B-4707-98E9-543F41E5905A}" srcOrd="6" destOrd="0" presId="urn:microsoft.com/office/officeart/2005/8/layout/cycle7"/>
    <dgm:cxn modelId="{B4CD3695-03DD-4276-8F75-B091C16BB12E}" type="presParOf" srcId="{B8ADBA1F-BF16-4E86-B45E-8C68090C261D}" destId="{C1058B6D-064F-4B48-8782-7ED0A51141CE}" srcOrd="7" destOrd="0" presId="urn:microsoft.com/office/officeart/2005/8/layout/cycle7"/>
    <dgm:cxn modelId="{76C7A34A-D0CF-4BF2-B27A-E0646AED0D2E}" type="presParOf" srcId="{C1058B6D-064F-4B48-8782-7ED0A51141CE}" destId="{089B4D34-07C3-4F2C-8B90-F9707578B5FB}" srcOrd="0" destOrd="0" presId="urn:microsoft.com/office/officeart/2005/8/layout/cycle7"/>
  </dgm:cxnLst>
  <dgm:bg/>
  <dgm:whole/>
</dgm:dataModel>
</file>

<file path=ppt/diagrams/data17.xml><?xml version="1.0" encoding="utf-8"?>
<dgm:dataModel xmlns:dgm="http://schemas.openxmlformats.org/drawingml/2006/diagram" xmlns:a="http://schemas.openxmlformats.org/drawingml/2006/main">
  <dgm:ptLst>
    <dgm:pt modelId="{053A0330-C5CE-4147-A780-1FA623D5532F}" type="doc">
      <dgm:prSet loTypeId="urn:microsoft.com/office/officeart/2005/8/layout/hList6" loCatId="list" qsTypeId="urn:microsoft.com/office/officeart/2005/8/quickstyle/simple3" qsCatId="simple" csTypeId="urn:microsoft.com/office/officeart/2005/8/colors/colorful1" csCatId="colorful" phldr="1"/>
      <dgm:spPr/>
      <dgm:t>
        <a:bodyPr/>
        <a:lstStyle/>
        <a:p>
          <a:endParaRPr lang="tr-TR"/>
        </a:p>
      </dgm:t>
    </dgm:pt>
    <dgm:pt modelId="{5700BC57-309E-4B81-8913-E1172B4CE776}">
      <dgm:prSet phldrT="[Metin]"/>
      <dgm:spPr/>
      <dgm:t>
        <a:bodyPr/>
        <a:lstStyle/>
        <a:p>
          <a:r>
            <a:rPr lang="tr-TR" dirty="0" smtClean="0"/>
            <a:t>Dil</a:t>
          </a:r>
        </a:p>
        <a:p>
          <a:endParaRPr lang="tr-TR" dirty="0"/>
        </a:p>
      </dgm:t>
    </dgm:pt>
    <dgm:pt modelId="{E2854494-245C-4EB7-92C0-4A3A89B8950D}" type="parTrans" cxnId="{8D3250B1-EFD2-4DCB-9C2B-4DE1CFF62490}">
      <dgm:prSet/>
      <dgm:spPr/>
      <dgm:t>
        <a:bodyPr/>
        <a:lstStyle/>
        <a:p>
          <a:endParaRPr lang="tr-TR"/>
        </a:p>
      </dgm:t>
    </dgm:pt>
    <dgm:pt modelId="{CFFAE474-86E0-44E7-92F3-4F4F6D559357}" type="sibTrans" cxnId="{8D3250B1-EFD2-4DCB-9C2B-4DE1CFF62490}">
      <dgm:prSet/>
      <dgm:spPr/>
      <dgm:t>
        <a:bodyPr/>
        <a:lstStyle/>
        <a:p>
          <a:endParaRPr lang="tr-TR"/>
        </a:p>
      </dgm:t>
    </dgm:pt>
    <dgm:pt modelId="{3DB68DDA-663C-4C06-9F6E-8E35908789E3}">
      <dgm:prSet phldrT="[Metin]"/>
      <dgm:spPr/>
      <dgm:t>
        <a:bodyPr/>
        <a:lstStyle/>
        <a:p>
          <a:r>
            <a:rPr lang="tr-TR" dirty="0" smtClean="0"/>
            <a:t>kavram</a:t>
          </a:r>
          <a:endParaRPr lang="tr-TR" dirty="0"/>
        </a:p>
      </dgm:t>
    </dgm:pt>
    <dgm:pt modelId="{EC646011-02E4-4393-A2A8-BFF59B8F5A5F}" type="parTrans" cxnId="{7E45668D-88D7-4835-964A-CF3FF1CDD59C}">
      <dgm:prSet/>
      <dgm:spPr/>
      <dgm:t>
        <a:bodyPr/>
        <a:lstStyle/>
        <a:p>
          <a:endParaRPr lang="tr-TR"/>
        </a:p>
      </dgm:t>
    </dgm:pt>
    <dgm:pt modelId="{E9CD7C4B-81F4-4E3A-9E5A-8AA33F6F8473}" type="sibTrans" cxnId="{7E45668D-88D7-4835-964A-CF3FF1CDD59C}">
      <dgm:prSet/>
      <dgm:spPr/>
      <dgm:t>
        <a:bodyPr/>
        <a:lstStyle/>
        <a:p>
          <a:endParaRPr lang="tr-TR"/>
        </a:p>
      </dgm:t>
    </dgm:pt>
    <dgm:pt modelId="{25857AC3-24E0-4D6F-972E-E0C02A41B248}">
      <dgm:prSet phldrT="[Metin]"/>
      <dgm:spPr/>
      <dgm:t>
        <a:bodyPr/>
        <a:lstStyle/>
        <a:p>
          <a:r>
            <a:rPr lang="tr-TR" dirty="0" smtClean="0"/>
            <a:t>Öz- bakım</a:t>
          </a:r>
          <a:endParaRPr lang="tr-TR" dirty="0"/>
        </a:p>
      </dgm:t>
    </dgm:pt>
    <dgm:pt modelId="{3D7A572D-82B9-47D9-94D3-BD3CE518B377}" type="parTrans" cxnId="{61C4B6AF-4E84-460B-B413-869D042B926F}">
      <dgm:prSet/>
      <dgm:spPr/>
      <dgm:t>
        <a:bodyPr/>
        <a:lstStyle/>
        <a:p>
          <a:endParaRPr lang="tr-TR"/>
        </a:p>
      </dgm:t>
    </dgm:pt>
    <dgm:pt modelId="{F97020E0-2076-4FFD-AC34-F1DAAFB61AB0}" type="sibTrans" cxnId="{61C4B6AF-4E84-460B-B413-869D042B926F}">
      <dgm:prSet/>
      <dgm:spPr/>
      <dgm:t>
        <a:bodyPr/>
        <a:lstStyle/>
        <a:p>
          <a:endParaRPr lang="tr-TR"/>
        </a:p>
      </dgm:t>
    </dgm:pt>
    <dgm:pt modelId="{59D3EF63-481E-4C3D-9CF3-F5C15D045C43}">
      <dgm:prSet phldrT="[Metin]"/>
      <dgm:spPr/>
      <dgm:t>
        <a:bodyPr/>
        <a:lstStyle/>
        <a:p>
          <a:r>
            <a:rPr lang="tr-TR" dirty="0" smtClean="0"/>
            <a:t>Motor </a:t>
          </a:r>
          <a:endParaRPr lang="tr-TR" dirty="0"/>
        </a:p>
      </dgm:t>
    </dgm:pt>
    <dgm:pt modelId="{0DC86F7F-8BC3-4358-9E8D-90A754421A10}" type="parTrans" cxnId="{881B6CCB-A8A8-4FC8-8172-DD8A42FE431C}">
      <dgm:prSet/>
      <dgm:spPr/>
      <dgm:t>
        <a:bodyPr/>
        <a:lstStyle/>
        <a:p>
          <a:endParaRPr lang="tr-TR"/>
        </a:p>
      </dgm:t>
    </dgm:pt>
    <dgm:pt modelId="{58B8280A-CD98-45B6-A271-453D648357A4}" type="sibTrans" cxnId="{881B6CCB-A8A8-4FC8-8172-DD8A42FE431C}">
      <dgm:prSet/>
      <dgm:spPr/>
      <dgm:t>
        <a:bodyPr/>
        <a:lstStyle/>
        <a:p>
          <a:endParaRPr lang="tr-TR"/>
        </a:p>
      </dgm:t>
    </dgm:pt>
    <dgm:pt modelId="{2C5D3D2D-1ADB-40D8-92ED-7928CAB18E39}">
      <dgm:prSet/>
      <dgm:spPr/>
      <dgm:t>
        <a:bodyPr/>
        <a:lstStyle/>
        <a:p>
          <a:r>
            <a:rPr lang="tr-TR" dirty="0" smtClean="0"/>
            <a:t>Sosyal </a:t>
          </a:r>
          <a:endParaRPr lang="tr-TR" dirty="0"/>
        </a:p>
      </dgm:t>
    </dgm:pt>
    <dgm:pt modelId="{C0A26976-AA9A-4FF2-B49C-0947AA65A8B2}" type="parTrans" cxnId="{D6D254CB-9D7F-4EE0-904A-FBF95ECF1774}">
      <dgm:prSet/>
      <dgm:spPr/>
      <dgm:t>
        <a:bodyPr/>
        <a:lstStyle/>
        <a:p>
          <a:endParaRPr lang="tr-TR"/>
        </a:p>
      </dgm:t>
    </dgm:pt>
    <dgm:pt modelId="{6BBD1A9C-D807-4280-8543-73819106A64E}" type="sibTrans" cxnId="{D6D254CB-9D7F-4EE0-904A-FBF95ECF1774}">
      <dgm:prSet/>
      <dgm:spPr/>
      <dgm:t>
        <a:bodyPr/>
        <a:lstStyle/>
        <a:p>
          <a:endParaRPr lang="tr-TR"/>
        </a:p>
      </dgm:t>
    </dgm:pt>
    <dgm:pt modelId="{C1C32573-63DC-4B73-BD42-C7E22E0B914C}" type="pres">
      <dgm:prSet presAssocID="{053A0330-C5CE-4147-A780-1FA623D5532F}" presName="Name0" presStyleCnt="0">
        <dgm:presLayoutVars>
          <dgm:dir/>
          <dgm:resizeHandles val="exact"/>
        </dgm:presLayoutVars>
      </dgm:prSet>
      <dgm:spPr/>
      <dgm:t>
        <a:bodyPr/>
        <a:lstStyle/>
        <a:p>
          <a:endParaRPr lang="tr-TR"/>
        </a:p>
      </dgm:t>
    </dgm:pt>
    <dgm:pt modelId="{678D130E-AC36-4C88-BC58-C5EB0536ED02}" type="pres">
      <dgm:prSet presAssocID="{5700BC57-309E-4B81-8913-E1172B4CE776}" presName="node" presStyleLbl="node1" presStyleIdx="0" presStyleCnt="5">
        <dgm:presLayoutVars>
          <dgm:bulletEnabled val="1"/>
        </dgm:presLayoutVars>
      </dgm:prSet>
      <dgm:spPr/>
      <dgm:t>
        <a:bodyPr/>
        <a:lstStyle/>
        <a:p>
          <a:endParaRPr lang="tr-TR"/>
        </a:p>
      </dgm:t>
    </dgm:pt>
    <dgm:pt modelId="{C6589132-9E0A-42C7-A101-324037B7F4AB}" type="pres">
      <dgm:prSet presAssocID="{CFFAE474-86E0-44E7-92F3-4F4F6D559357}" presName="sibTrans" presStyleCnt="0"/>
      <dgm:spPr/>
    </dgm:pt>
    <dgm:pt modelId="{46885CD7-3A93-415E-B019-303E9B628A4D}" type="pres">
      <dgm:prSet presAssocID="{3DB68DDA-663C-4C06-9F6E-8E35908789E3}" presName="node" presStyleLbl="node1" presStyleIdx="1" presStyleCnt="5">
        <dgm:presLayoutVars>
          <dgm:bulletEnabled val="1"/>
        </dgm:presLayoutVars>
      </dgm:prSet>
      <dgm:spPr/>
      <dgm:t>
        <a:bodyPr/>
        <a:lstStyle/>
        <a:p>
          <a:endParaRPr lang="tr-TR"/>
        </a:p>
      </dgm:t>
    </dgm:pt>
    <dgm:pt modelId="{87FC39C3-D6BB-4A39-B8DB-022524DAE115}" type="pres">
      <dgm:prSet presAssocID="{E9CD7C4B-81F4-4E3A-9E5A-8AA33F6F8473}" presName="sibTrans" presStyleCnt="0"/>
      <dgm:spPr/>
    </dgm:pt>
    <dgm:pt modelId="{0B0518DE-D11D-46FE-BDDA-0B2C7504CE57}" type="pres">
      <dgm:prSet presAssocID="{25857AC3-24E0-4D6F-972E-E0C02A41B248}" presName="node" presStyleLbl="node1" presStyleIdx="2" presStyleCnt="5">
        <dgm:presLayoutVars>
          <dgm:bulletEnabled val="1"/>
        </dgm:presLayoutVars>
      </dgm:prSet>
      <dgm:spPr/>
      <dgm:t>
        <a:bodyPr/>
        <a:lstStyle/>
        <a:p>
          <a:endParaRPr lang="tr-TR"/>
        </a:p>
      </dgm:t>
    </dgm:pt>
    <dgm:pt modelId="{F882E717-278C-4333-B804-AA5B39567BB5}" type="pres">
      <dgm:prSet presAssocID="{F97020E0-2076-4FFD-AC34-F1DAAFB61AB0}" presName="sibTrans" presStyleCnt="0"/>
      <dgm:spPr/>
    </dgm:pt>
    <dgm:pt modelId="{B4692650-B044-4C92-A542-7134BBBC3415}" type="pres">
      <dgm:prSet presAssocID="{59D3EF63-481E-4C3D-9CF3-F5C15D045C43}" presName="node" presStyleLbl="node1" presStyleIdx="3" presStyleCnt="5">
        <dgm:presLayoutVars>
          <dgm:bulletEnabled val="1"/>
        </dgm:presLayoutVars>
      </dgm:prSet>
      <dgm:spPr/>
      <dgm:t>
        <a:bodyPr/>
        <a:lstStyle/>
        <a:p>
          <a:endParaRPr lang="tr-TR"/>
        </a:p>
      </dgm:t>
    </dgm:pt>
    <dgm:pt modelId="{55F58BAE-9A67-488A-B68B-2EE7A326C01C}" type="pres">
      <dgm:prSet presAssocID="{58B8280A-CD98-45B6-A271-453D648357A4}" presName="sibTrans" presStyleCnt="0"/>
      <dgm:spPr/>
    </dgm:pt>
    <dgm:pt modelId="{1DA533FF-BCBA-414F-AB33-5B36BAD5924A}" type="pres">
      <dgm:prSet presAssocID="{2C5D3D2D-1ADB-40D8-92ED-7928CAB18E39}" presName="node" presStyleLbl="node1" presStyleIdx="4" presStyleCnt="5">
        <dgm:presLayoutVars>
          <dgm:bulletEnabled val="1"/>
        </dgm:presLayoutVars>
      </dgm:prSet>
      <dgm:spPr/>
      <dgm:t>
        <a:bodyPr/>
        <a:lstStyle/>
        <a:p>
          <a:endParaRPr lang="tr-TR"/>
        </a:p>
      </dgm:t>
    </dgm:pt>
  </dgm:ptLst>
  <dgm:cxnLst>
    <dgm:cxn modelId="{223AB725-93C3-46C8-A22B-C7BACC5B1444}" type="presOf" srcId="{59D3EF63-481E-4C3D-9CF3-F5C15D045C43}" destId="{B4692650-B044-4C92-A542-7134BBBC3415}" srcOrd="0" destOrd="0" presId="urn:microsoft.com/office/officeart/2005/8/layout/hList6"/>
    <dgm:cxn modelId="{E2C3D766-78F7-4407-A956-7016B4449969}" type="presOf" srcId="{25857AC3-24E0-4D6F-972E-E0C02A41B248}" destId="{0B0518DE-D11D-46FE-BDDA-0B2C7504CE57}" srcOrd="0" destOrd="0" presId="urn:microsoft.com/office/officeart/2005/8/layout/hList6"/>
    <dgm:cxn modelId="{881B6CCB-A8A8-4FC8-8172-DD8A42FE431C}" srcId="{053A0330-C5CE-4147-A780-1FA623D5532F}" destId="{59D3EF63-481E-4C3D-9CF3-F5C15D045C43}" srcOrd="3" destOrd="0" parTransId="{0DC86F7F-8BC3-4358-9E8D-90A754421A10}" sibTransId="{58B8280A-CD98-45B6-A271-453D648357A4}"/>
    <dgm:cxn modelId="{D6D254CB-9D7F-4EE0-904A-FBF95ECF1774}" srcId="{053A0330-C5CE-4147-A780-1FA623D5532F}" destId="{2C5D3D2D-1ADB-40D8-92ED-7928CAB18E39}" srcOrd="4" destOrd="0" parTransId="{C0A26976-AA9A-4FF2-B49C-0947AA65A8B2}" sibTransId="{6BBD1A9C-D807-4280-8543-73819106A64E}"/>
    <dgm:cxn modelId="{8D3250B1-EFD2-4DCB-9C2B-4DE1CFF62490}" srcId="{053A0330-C5CE-4147-A780-1FA623D5532F}" destId="{5700BC57-309E-4B81-8913-E1172B4CE776}" srcOrd="0" destOrd="0" parTransId="{E2854494-245C-4EB7-92C0-4A3A89B8950D}" sibTransId="{CFFAE474-86E0-44E7-92F3-4F4F6D559357}"/>
    <dgm:cxn modelId="{7E45668D-88D7-4835-964A-CF3FF1CDD59C}" srcId="{053A0330-C5CE-4147-A780-1FA623D5532F}" destId="{3DB68DDA-663C-4C06-9F6E-8E35908789E3}" srcOrd="1" destOrd="0" parTransId="{EC646011-02E4-4393-A2A8-BFF59B8F5A5F}" sibTransId="{E9CD7C4B-81F4-4E3A-9E5A-8AA33F6F8473}"/>
    <dgm:cxn modelId="{7A075D68-961C-4B04-A7CB-1BD75CAE337A}" type="presOf" srcId="{053A0330-C5CE-4147-A780-1FA623D5532F}" destId="{C1C32573-63DC-4B73-BD42-C7E22E0B914C}" srcOrd="0" destOrd="0" presId="urn:microsoft.com/office/officeart/2005/8/layout/hList6"/>
    <dgm:cxn modelId="{5A89702D-7562-4AC3-A112-BA2E19C7FEAD}" type="presOf" srcId="{5700BC57-309E-4B81-8913-E1172B4CE776}" destId="{678D130E-AC36-4C88-BC58-C5EB0536ED02}" srcOrd="0" destOrd="0" presId="urn:microsoft.com/office/officeart/2005/8/layout/hList6"/>
    <dgm:cxn modelId="{28D07D49-8D07-4CE6-A3F7-CCB5F500D641}" type="presOf" srcId="{3DB68DDA-663C-4C06-9F6E-8E35908789E3}" destId="{46885CD7-3A93-415E-B019-303E9B628A4D}" srcOrd="0" destOrd="0" presId="urn:microsoft.com/office/officeart/2005/8/layout/hList6"/>
    <dgm:cxn modelId="{61C4B6AF-4E84-460B-B413-869D042B926F}" srcId="{053A0330-C5CE-4147-A780-1FA623D5532F}" destId="{25857AC3-24E0-4D6F-972E-E0C02A41B248}" srcOrd="2" destOrd="0" parTransId="{3D7A572D-82B9-47D9-94D3-BD3CE518B377}" sibTransId="{F97020E0-2076-4FFD-AC34-F1DAAFB61AB0}"/>
    <dgm:cxn modelId="{82404A6B-C3B1-4EF3-905D-DC5D9F5F4B9D}" type="presOf" srcId="{2C5D3D2D-1ADB-40D8-92ED-7928CAB18E39}" destId="{1DA533FF-BCBA-414F-AB33-5B36BAD5924A}" srcOrd="0" destOrd="0" presId="urn:microsoft.com/office/officeart/2005/8/layout/hList6"/>
    <dgm:cxn modelId="{D69407F3-E408-434A-941E-83723C1D2CB4}" type="presParOf" srcId="{C1C32573-63DC-4B73-BD42-C7E22E0B914C}" destId="{678D130E-AC36-4C88-BC58-C5EB0536ED02}" srcOrd="0" destOrd="0" presId="urn:microsoft.com/office/officeart/2005/8/layout/hList6"/>
    <dgm:cxn modelId="{0567FB10-5674-4865-9628-69336A8A9DE5}" type="presParOf" srcId="{C1C32573-63DC-4B73-BD42-C7E22E0B914C}" destId="{C6589132-9E0A-42C7-A101-324037B7F4AB}" srcOrd="1" destOrd="0" presId="urn:microsoft.com/office/officeart/2005/8/layout/hList6"/>
    <dgm:cxn modelId="{36E4DC9A-048B-4DD7-9AB9-F99D7653993C}" type="presParOf" srcId="{C1C32573-63DC-4B73-BD42-C7E22E0B914C}" destId="{46885CD7-3A93-415E-B019-303E9B628A4D}" srcOrd="2" destOrd="0" presId="urn:microsoft.com/office/officeart/2005/8/layout/hList6"/>
    <dgm:cxn modelId="{608555CA-0FD2-45BD-8E37-4FF3D08873C1}" type="presParOf" srcId="{C1C32573-63DC-4B73-BD42-C7E22E0B914C}" destId="{87FC39C3-D6BB-4A39-B8DB-022524DAE115}" srcOrd="3" destOrd="0" presId="urn:microsoft.com/office/officeart/2005/8/layout/hList6"/>
    <dgm:cxn modelId="{9C56D860-98E7-4E30-8F0E-B308903AC5A6}" type="presParOf" srcId="{C1C32573-63DC-4B73-BD42-C7E22E0B914C}" destId="{0B0518DE-D11D-46FE-BDDA-0B2C7504CE57}" srcOrd="4" destOrd="0" presId="urn:microsoft.com/office/officeart/2005/8/layout/hList6"/>
    <dgm:cxn modelId="{FF8CC12B-A932-46B5-BB70-BDD30125CD03}" type="presParOf" srcId="{C1C32573-63DC-4B73-BD42-C7E22E0B914C}" destId="{F882E717-278C-4333-B804-AA5B39567BB5}" srcOrd="5" destOrd="0" presId="urn:microsoft.com/office/officeart/2005/8/layout/hList6"/>
    <dgm:cxn modelId="{9449D938-F731-4EF3-B60E-8AAE1C02640C}" type="presParOf" srcId="{C1C32573-63DC-4B73-BD42-C7E22E0B914C}" destId="{B4692650-B044-4C92-A542-7134BBBC3415}" srcOrd="6" destOrd="0" presId="urn:microsoft.com/office/officeart/2005/8/layout/hList6"/>
    <dgm:cxn modelId="{4E9F6D33-A994-4443-BA1B-6D1A98407B74}" type="presParOf" srcId="{C1C32573-63DC-4B73-BD42-C7E22E0B914C}" destId="{55F58BAE-9A67-488A-B68B-2EE7A326C01C}" srcOrd="7" destOrd="0" presId="urn:microsoft.com/office/officeart/2005/8/layout/hList6"/>
    <dgm:cxn modelId="{275113B6-25C1-4520-BEAC-11E9B92FC2D8}" type="presParOf" srcId="{C1C32573-63DC-4B73-BD42-C7E22E0B914C}" destId="{1DA533FF-BCBA-414F-AB33-5B36BAD5924A}" srcOrd="8" destOrd="0" presId="urn:microsoft.com/office/officeart/2005/8/layout/hList6"/>
  </dgm:cxnLst>
  <dgm:bg/>
  <dgm:whole/>
</dgm:dataModel>
</file>

<file path=ppt/diagrams/data2.xml><?xml version="1.0" encoding="utf-8"?>
<dgm:dataModel xmlns:dgm="http://schemas.openxmlformats.org/drawingml/2006/diagram" xmlns:a="http://schemas.openxmlformats.org/drawingml/2006/main">
  <dgm:ptLst>
    <dgm:pt modelId="{A9713036-96FD-49D8-A5F3-D5B21F897B8F}"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tr-TR"/>
        </a:p>
      </dgm:t>
    </dgm:pt>
    <dgm:pt modelId="{516B64BC-5FD9-4EB8-A5FC-40B82020C511}">
      <dgm:prSet phldrT="[Metin]"/>
      <dgm:spPr>
        <a:solidFill>
          <a:schemeClr val="bg2">
            <a:lumMod val="75000"/>
          </a:schemeClr>
        </a:solidFill>
      </dgm:spPr>
      <dgm:t>
        <a:bodyPr/>
        <a:lstStyle/>
        <a:p>
          <a:r>
            <a:rPr lang="tr-TR" b="1" u="sng" dirty="0" smtClean="0"/>
            <a:t>1. Aşam</a:t>
          </a:r>
          <a:r>
            <a:rPr lang="tr-TR" b="1" dirty="0" smtClean="0"/>
            <a:t>a</a:t>
          </a:r>
          <a:endParaRPr lang="tr-TR" dirty="0"/>
        </a:p>
      </dgm:t>
    </dgm:pt>
    <dgm:pt modelId="{2479DEF5-F02B-4963-88FA-575912DEDDA0}" type="parTrans" cxnId="{1A67DC08-3B5B-4A6D-9ABD-796F4F489EF4}">
      <dgm:prSet/>
      <dgm:spPr/>
      <dgm:t>
        <a:bodyPr/>
        <a:lstStyle/>
        <a:p>
          <a:endParaRPr lang="tr-TR"/>
        </a:p>
      </dgm:t>
    </dgm:pt>
    <dgm:pt modelId="{09BF7431-D986-4372-845E-03B8EAA113F1}" type="sibTrans" cxnId="{1A67DC08-3B5B-4A6D-9ABD-796F4F489EF4}">
      <dgm:prSet/>
      <dgm:spPr/>
      <dgm:t>
        <a:bodyPr/>
        <a:lstStyle/>
        <a:p>
          <a:endParaRPr lang="tr-TR"/>
        </a:p>
      </dgm:t>
    </dgm:pt>
    <dgm:pt modelId="{2210F796-CB36-458B-8F83-A25F469242B9}">
      <dgm:prSet phldrT="[Metin]"/>
      <dgm:spPr>
        <a:solidFill>
          <a:srgbClr val="FF99FF"/>
        </a:solidFill>
      </dgm:spPr>
      <dgm:t>
        <a:bodyPr/>
        <a:lstStyle/>
        <a:p>
          <a:r>
            <a:rPr lang="tr-TR" b="1" u="sng" dirty="0" smtClean="0"/>
            <a:t>2. Aşama</a:t>
          </a:r>
          <a:endParaRPr lang="tr-TR" dirty="0"/>
        </a:p>
      </dgm:t>
    </dgm:pt>
    <dgm:pt modelId="{F1C3CF0D-8E51-4BB0-AC6C-9ED60D70E0C2}" type="parTrans" cxnId="{44267E76-BB5C-423E-AED1-11145F92FB78}">
      <dgm:prSet/>
      <dgm:spPr/>
      <dgm:t>
        <a:bodyPr/>
        <a:lstStyle/>
        <a:p>
          <a:endParaRPr lang="tr-TR"/>
        </a:p>
      </dgm:t>
    </dgm:pt>
    <dgm:pt modelId="{1E66A22E-07A0-4451-AEEF-D198D70D27EA}" type="sibTrans" cxnId="{44267E76-BB5C-423E-AED1-11145F92FB78}">
      <dgm:prSet/>
      <dgm:spPr/>
      <dgm:t>
        <a:bodyPr/>
        <a:lstStyle/>
        <a:p>
          <a:endParaRPr lang="tr-TR"/>
        </a:p>
      </dgm:t>
    </dgm:pt>
    <dgm:pt modelId="{8D036A09-3395-4229-8AC3-9C0ACC9B8071}">
      <dgm:prSet phldrT="[Metin]"/>
      <dgm:spPr>
        <a:solidFill>
          <a:srgbClr val="66FF33"/>
        </a:solidFill>
      </dgm:spPr>
      <dgm:t>
        <a:bodyPr/>
        <a:lstStyle/>
        <a:p>
          <a:r>
            <a:rPr lang="tr-TR" u="sng" dirty="0" smtClean="0"/>
            <a:t>3. Aşama</a:t>
          </a:r>
          <a:endParaRPr lang="tr-TR" dirty="0"/>
        </a:p>
      </dgm:t>
    </dgm:pt>
    <dgm:pt modelId="{01EDEB53-77BF-4755-ABD4-B16129CDC454}" type="parTrans" cxnId="{4296D59F-E36B-4922-B116-A6706F527C75}">
      <dgm:prSet/>
      <dgm:spPr/>
      <dgm:t>
        <a:bodyPr/>
        <a:lstStyle/>
        <a:p>
          <a:endParaRPr lang="tr-TR"/>
        </a:p>
      </dgm:t>
    </dgm:pt>
    <dgm:pt modelId="{ECDB8827-434F-41BA-8082-1C91814D20DF}" type="sibTrans" cxnId="{4296D59F-E36B-4922-B116-A6706F527C75}">
      <dgm:prSet/>
      <dgm:spPr/>
      <dgm:t>
        <a:bodyPr/>
        <a:lstStyle/>
        <a:p>
          <a:endParaRPr lang="tr-TR"/>
        </a:p>
      </dgm:t>
    </dgm:pt>
    <dgm:pt modelId="{B52D6603-9EF9-4260-AC33-CEEC21D29706}">
      <dgm:prSet/>
      <dgm:spPr>
        <a:solidFill>
          <a:schemeClr val="bg2">
            <a:lumMod val="75000"/>
          </a:schemeClr>
        </a:solidFill>
      </dgm:spPr>
      <dgm:t>
        <a:bodyPr/>
        <a:lstStyle/>
        <a:p>
          <a:r>
            <a:rPr lang="tr-TR" dirty="0" smtClean="0"/>
            <a:t>Şok</a:t>
          </a:r>
        </a:p>
      </dgm:t>
    </dgm:pt>
    <dgm:pt modelId="{77D05419-F0B3-49AA-8220-E24B9325FE73}" type="parTrans" cxnId="{2054C734-D525-4402-8BC9-BF35E09A4588}">
      <dgm:prSet/>
      <dgm:spPr/>
      <dgm:t>
        <a:bodyPr/>
        <a:lstStyle/>
        <a:p>
          <a:endParaRPr lang="tr-TR"/>
        </a:p>
      </dgm:t>
    </dgm:pt>
    <dgm:pt modelId="{9148AD7C-1DDD-4B37-A3FA-4408096E8209}" type="sibTrans" cxnId="{2054C734-D525-4402-8BC9-BF35E09A4588}">
      <dgm:prSet/>
      <dgm:spPr/>
      <dgm:t>
        <a:bodyPr/>
        <a:lstStyle/>
        <a:p>
          <a:endParaRPr lang="tr-TR"/>
        </a:p>
      </dgm:t>
    </dgm:pt>
    <dgm:pt modelId="{D989E439-B72B-4BA2-A990-61C145F997D7}">
      <dgm:prSet/>
      <dgm:spPr>
        <a:solidFill>
          <a:schemeClr val="bg2">
            <a:lumMod val="75000"/>
          </a:schemeClr>
        </a:solidFill>
      </dgm:spPr>
      <dgm:t>
        <a:bodyPr/>
        <a:lstStyle/>
        <a:p>
          <a:r>
            <a:rPr lang="tr-TR" smtClean="0"/>
            <a:t>İnkar</a:t>
          </a:r>
          <a:endParaRPr lang="tr-TR" dirty="0" smtClean="0"/>
        </a:p>
      </dgm:t>
    </dgm:pt>
    <dgm:pt modelId="{2325333E-707E-46B0-A2DF-B3FBD6384BB1}" type="parTrans" cxnId="{CE79E0D7-FB90-4558-87CF-24FE001296E1}">
      <dgm:prSet/>
      <dgm:spPr/>
      <dgm:t>
        <a:bodyPr/>
        <a:lstStyle/>
        <a:p>
          <a:endParaRPr lang="tr-TR"/>
        </a:p>
      </dgm:t>
    </dgm:pt>
    <dgm:pt modelId="{157BCD95-021D-46E3-B4D7-332D49ACEE08}" type="sibTrans" cxnId="{CE79E0D7-FB90-4558-87CF-24FE001296E1}">
      <dgm:prSet/>
      <dgm:spPr/>
      <dgm:t>
        <a:bodyPr/>
        <a:lstStyle/>
        <a:p>
          <a:endParaRPr lang="tr-TR"/>
        </a:p>
      </dgm:t>
    </dgm:pt>
    <dgm:pt modelId="{DEC841E5-45A4-44F5-A438-F59DEA637B3D}">
      <dgm:prSet/>
      <dgm:spPr>
        <a:solidFill>
          <a:schemeClr val="bg2">
            <a:lumMod val="75000"/>
          </a:schemeClr>
        </a:solidFill>
      </dgm:spPr>
      <dgm:t>
        <a:bodyPr/>
        <a:lstStyle/>
        <a:p>
          <a:r>
            <a:rPr lang="tr-TR" dirty="0" smtClean="0"/>
            <a:t>Keder ve Çöküntü (depresyon)</a:t>
          </a:r>
        </a:p>
      </dgm:t>
    </dgm:pt>
    <dgm:pt modelId="{5042A4DD-1EBE-474D-8371-9F063DB2F97B}" type="parTrans" cxnId="{54529D83-3729-4F87-9106-B01604223D40}">
      <dgm:prSet/>
      <dgm:spPr/>
      <dgm:t>
        <a:bodyPr/>
        <a:lstStyle/>
        <a:p>
          <a:endParaRPr lang="tr-TR"/>
        </a:p>
      </dgm:t>
    </dgm:pt>
    <dgm:pt modelId="{6A1B948B-F824-435D-B839-23C1B892D609}" type="sibTrans" cxnId="{54529D83-3729-4F87-9106-B01604223D40}">
      <dgm:prSet/>
      <dgm:spPr/>
      <dgm:t>
        <a:bodyPr/>
        <a:lstStyle/>
        <a:p>
          <a:endParaRPr lang="tr-TR"/>
        </a:p>
      </dgm:t>
    </dgm:pt>
    <dgm:pt modelId="{0D671652-AE99-486A-851F-A9E2A733C886}">
      <dgm:prSet/>
      <dgm:spPr>
        <a:solidFill>
          <a:srgbClr val="FF99FF"/>
        </a:solidFill>
      </dgm:spPr>
      <dgm:t>
        <a:bodyPr/>
        <a:lstStyle/>
        <a:p>
          <a:r>
            <a:rPr lang="tr-TR" dirty="0" smtClean="0"/>
            <a:t>* Karışık Duygular</a:t>
          </a:r>
        </a:p>
      </dgm:t>
    </dgm:pt>
    <dgm:pt modelId="{B35BE695-E7EB-4D7D-8077-5416FD8D0556}" type="parTrans" cxnId="{B8B6DF48-4F05-4728-87D9-2DE1E45E7744}">
      <dgm:prSet/>
      <dgm:spPr/>
      <dgm:t>
        <a:bodyPr/>
        <a:lstStyle/>
        <a:p>
          <a:endParaRPr lang="tr-TR"/>
        </a:p>
      </dgm:t>
    </dgm:pt>
    <dgm:pt modelId="{8D69692C-A9FA-40D0-8E54-6C094B62363F}" type="sibTrans" cxnId="{B8B6DF48-4F05-4728-87D9-2DE1E45E7744}">
      <dgm:prSet/>
      <dgm:spPr/>
      <dgm:t>
        <a:bodyPr/>
        <a:lstStyle/>
        <a:p>
          <a:endParaRPr lang="tr-TR"/>
        </a:p>
      </dgm:t>
    </dgm:pt>
    <dgm:pt modelId="{5D728BF3-3DAF-4907-A70D-8B43CF18F8B0}">
      <dgm:prSet/>
      <dgm:spPr>
        <a:solidFill>
          <a:srgbClr val="FF99FF"/>
        </a:solidFill>
      </dgm:spPr>
      <dgm:t>
        <a:bodyPr/>
        <a:lstStyle/>
        <a:p>
          <a:r>
            <a:rPr lang="tr-TR" smtClean="0"/>
            <a:t>Suçluluk</a:t>
          </a:r>
          <a:endParaRPr lang="tr-TR" dirty="0" smtClean="0"/>
        </a:p>
      </dgm:t>
    </dgm:pt>
    <dgm:pt modelId="{9FA2ABC8-17F1-43B4-9373-EA216282FE91}" type="parTrans" cxnId="{0EBDC2C1-2EC6-4726-96F4-CD304D9A615E}">
      <dgm:prSet/>
      <dgm:spPr/>
      <dgm:t>
        <a:bodyPr/>
        <a:lstStyle/>
        <a:p>
          <a:endParaRPr lang="tr-TR"/>
        </a:p>
      </dgm:t>
    </dgm:pt>
    <dgm:pt modelId="{FB99321F-0B48-4D97-BE13-F371567F0597}" type="sibTrans" cxnId="{0EBDC2C1-2EC6-4726-96F4-CD304D9A615E}">
      <dgm:prSet/>
      <dgm:spPr/>
      <dgm:t>
        <a:bodyPr/>
        <a:lstStyle/>
        <a:p>
          <a:endParaRPr lang="tr-TR"/>
        </a:p>
      </dgm:t>
    </dgm:pt>
    <dgm:pt modelId="{6FBA4F37-6E8C-4EF4-8574-45BE36031B17}">
      <dgm:prSet/>
      <dgm:spPr>
        <a:solidFill>
          <a:srgbClr val="FF99FF"/>
        </a:solidFill>
      </dgm:spPr>
      <dgm:t>
        <a:bodyPr/>
        <a:lstStyle/>
        <a:p>
          <a:r>
            <a:rPr lang="tr-TR" smtClean="0"/>
            <a:t>Kızgınlık</a:t>
          </a:r>
          <a:endParaRPr lang="tr-TR" dirty="0" smtClean="0"/>
        </a:p>
      </dgm:t>
    </dgm:pt>
    <dgm:pt modelId="{A1D9D1DC-09E3-4975-A1B4-2FFE96D8B56E}" type="parTrans" cxnId="{2DEBDFB2-A216-4068-AECF-ACBCCCCFEC10}">
      <dgm:prSet/>
      <dgm:spPr/>
      <dgm:t>
        <a:bodyPr/>
        <a:lstStyle/>
        <a:p>
          <a:endParaRPr lang="tr-TR"/>
        </a:p>
      </dgm:t>
    </dgm:pt>
    <dgm:pt modelId="{455B3C48-89BC-4904-BC91-A11015830C83}" type="sibTrans" cxnId="{2DEBDFB2-A216-4068-AECF-ACBCCCCFEC10}">
      <dgm:prSet/>
      <dgm:spPr/>
      <dgm:t>
        <a:bodyPr/>
        <a:lstStyle/>
        <a:p>
          <a:endParaRPr lang="tr-TR"/>
        </a:p>
      </dgm:t>
    </dgm:pt>
    <dgm:pt modelId="{D2D8D266-6F3A-45DE-A588-231A48001950}">
      <dgm:prSet/>
      <dgm:spPr>
        <a:solidFill>
          <a:srgbClr val="FF99FF"/>
        </a:solidFill>
      </dgm:spPr>
      <dgm:t>
        <a:bodyPr/>
        <a:lstStyle/>
        <a:p>
          <a:r>
            <a:rPr lang="tr-TR" dirty="0" smtClean="0"/>
            <a:t>Utanma</a:t>
          </a:r>
          <a:endParaRPr lang="tr-TR" dirty="0"/>
        </a:p>
      </dgm:t>
    </dgm:pt>
    <dgm:pt modelId="{25A2FFCD-41B9-4B69-974D-9FFC8AB3B398}" type="parTrans" cxnId="{5CD691C8-016E-4AE9-A4C3-4DEFF0F7F4BF}">
      <dgm:prSet/>
      <dgm:spPr/>
      <dgm:t>
        <a:bodyPr/>
        <a:lstStyle/>
        <a:p>
          <a:endParaRPr lang="tr-TR"/>
        </a:p>
      </dgm:t>
    </dgm:pt>
    <dgm:pt modelId="{E2609C54-94E6-4586-B3BE-BC0D437D35DC}" type="sibTrans" cxnId="{5CD691C8-016E-4AE9-A4C3-4DEFF0F7F4BF}">
      <dgm:prSet/>
      <dgm:spPr/>
      <dgm:t>
        <a:bodyPr/>
        <a:lstStyle/>
        <a:p>
          <a:endParaRPr lang="tr-TR"/>
        </a:p>
      </dgm:t>
    </dgm:pt>
    <dgm:pt modelId="{AFB4AB69-7CB3-41A6-904A-7669BE3D3ECC}">
      <dgm:prSet/>
      <dgm:spPr>
        <a:solidFill>
          <a:srgbClr val="66FF33"/>
        </a:solidFill>
      </dgm:spPr>
      <dgm:t>
        <a:bodyPr/>
        <a:lstStyle/>
        <a:p>
          <a:r>
            <a:rPr lang="tr-TR" dirty="0" smtClean="0"/>
            <a:t>Kapı Kapı Dolaşma</a:t>
          </a:r>
        </a:p>
      </dgm:t>
    </dgm:pt>
    <dgm:pt modelId="{8C667C1C-72FE-49CA-A178-6B8926F400B6}" type="parTrans" cxnId="{9A161DB5-A508-4FB7-8178-A573C4DE4AC5}">
      <dgm:prSet/>
      <dgm:spPr/>
      <dgm:t>
        <a:bodyPr/>
        <a:lstStyle/>
        <a:p>
          <a:endParaRPr lang="tr-TR"/>
        </a:p>
      </dgm:t>
    </dgm:pt>
    <dgm:pt modelId="{846AD124-DDEC-4966-99B8-9E5FBEB45647}" type="sibTrans" cxnId="{9A161DB5-A508-4FB7-8178-A573C4DE4AC5}">
      <dgm:prSet/>
      <dgm:spPr/>
      <dgm:t>
        <a:bodyPr/>
        <a:lstStyle/>
        <a:p>
          <a:endParaRPr lang="tr-TR"/>
        </a:p>
      </dgm:t>
    </dgm:pt>
    <dgm:pt modelId="{B4E8412B-56A2-4B9A-AA62-A9C20F5686B8}">
      <dgm:prSet/>
      <dgm:spPr>
        <a:solidFill>
          <a:srgbClr val="66FF33"/>
        </a:solidFill>
      </dgm:spPr>
      <dgm:t>
        <a:bodyPr/>
        <a:lstStyle/>
        <a:p>
          <a:r>
            <a:rPr lang="tr-TR" smtClean="0"/>
            <a:t>Anlaşma</a:t>
          </a:r>
          <a:endParaRPr lang="tr-TR" dirty="0" smtClean="0"/>
        </a:p>
      </dgm:t>
    </dgm:pt>
    <dgm:pt modelId="{B895CD03-49BF-4796-8918-E17BA62F6BC5}" type="parTrans" cxnId="{6920BA9A-5EA1-41B8-A18E-96C2B636F5C8}">
      <dgm:prSet/>
      <dgm:spPr/>
      <dgm:t>
        <a:bodyPr/>
        <a:lstStyle/>
        <a:p>
          <a:endParaRPr lang="tr-TR"/>
        </a:p>
      </dgm:t>
    </dgm:pt>
    <dgm:pt modelId="{D9BDFD01-808B-4793-B311-A8CE17AADE13}" type="sibTrans" cxnId="{6920BA9A-5EA1-41B8-A18E-96C2B636F5C8}">
      <dgm:prSet/>
      <dgm:spPr/>
      <dgm:t>
        <a:bodyPr/>
        <a:lstStyle/>
        <a:p>
          <a:endParaRPr lang="tr-TR"/>
        </a:p>
      </dgm:t>
    </dgm:pt>
    <dgm:pt modelId="{2F747AC8-CA28-41C3-BAA0-E8ACE535A5BA}">
      <dgm:prSet/>
      <dgm:spPr>
        <a:solidFill>
          <a:srgbClr val="66FF33"/>
        </a:solidFill>
      </dgm:spPr>
      <dgm:t>
        <a:bodyPr/>
        <a:lstStyle/>
        <a:p>
          <a:r>
            <a:rPr lang="tr-TR" smtClean="0"/>
            <a:t>Uyma ve Yeniden Düzenleme</a:t>
          </a:r>
          <a:endParaRPr lang="tr-TR" dirty="0" smtClean="0"/>
        </a:p>
      </dgm:t>
    </dgm:pt>
    <dgm:pt modelId="{04AF69E6-C352-453B-8EB5-81BCEFF82D7B}" type="parTrans" cxnId="{1687619E-FA8E-4BE3-AFB7-4F731C02EF36}">
      <dgm:prSet/>
      <dgm:spPr/>
      <dgm:t>
        <a:bodyPr/>
        <a:lstStyle/>
        <a:p>
          <a:endParaRPr lang="tr-TR"/>
        </a:p>
      </dgm:t>
    </dgm:pt>
    <dgm:pt modelId="{2B8ED456-1546-48F3-8D03-CD74155139C7}" type="sibTrans" cxnId="{1687619E-FA8E-4BE3-AFB7-4F731C02EF36}">
      <dgm:prSet/>
      <dgm:spPr/>
      <dgm:t>
        <a:bodyPr/>
        <a:lstStyle/>
        <a:p>
          <a:endParaRPr lang="tr-TR"/>
        </a:p>
      </dgm:t>
    </dgm:pt>
    <dgm:pt modelId="{D279D840-42C6-4E56-9FB9-DE5B51E5DD18}">
      <dgm:prSet/>
      <dgm:spPr>
        <a:solidFill>
          <a:srgbClr val="66FF33"/>
        </a:solidFill>
      </dgm:spPr>
      <dgm:t>
        <a:bodyPr/>
        <a:lstStyle/>
        <a:p>
          <a:r>
            <a:rPr lang="tr-TR" dirty="0" smtClean="0"/>
            <a:t>Kabul ve Uyum</a:t>
          </a:r>
          <a:endParaRPr lang="tr-TR" dirty="0"/>
        </a:p>
      </dgm:t>
    </dgm:pt>
    <dgm:pt modelId="{BAF74C35-B4C6-48D8-81EB-ED0F18817FCB}" type="parTrans" cxnId="{B08680F4-9E4C-4E81-B181-7FA58EA2B3B9}">
      <dgm:prSet/>
      <dgm:spPr/>
      <dgm:t>
        <a:bodyPr/>
        <a:lstStyle/>
        <a:p>
          <a:endParaRPr lang="tr-TR"/>
        </a:p>
      </dgm:t>
    </dgm:pt>
    <dgm:pt modelId="{097AC3A8-A277-4C06-9F91-556B7177ABB2}" type="sibTrans" cxnId="{B08680F4-9E4C-4E81-B181-7FA58EA2B3B9}">
      <dgm:prSet/>
      <dgm:spPr/>
      <dgm:t>
        <a:bodyPr/>
        <a:lstStyle/>
        <a:p>
          <a:endParaRPr lang="tr-TR"/>
        </a:p>
      </dgm:t>
    </dgm:pt>
    <dgm:pt modelId="{0C2EDB9F-9AB3-4B69-9E8B-B1F127C656F0}" type="pres">
      <dgm:prSet presAssocID="{A9713036-96FD-49D8-A5F3-D5B21F897B8F}" presName="Name0" presStyleCnt="0">
        <dgm:presLayoutVars>
          <dgm:dir/>
          <dgm:resizeHandles val="exact"/>
        </dgm:presLayoutVars>
      </dgm:prSet>
      <dgm:spPr/>
      <dgm:t>
        <a:bodyPr/>
        <a:lstStyle/>
        <a:p>
          <a:endParaRPr lang="tr-TR"/>
        </a:p>
      </dgm:t>
    </dgm:pt>
    <dgm:pt modelId="{F9A36FCB-03F8-46B5-87B8-5562634128DA}" type="pres">
      <dgm:prSet presAssocID="{516B64BC-5FD9-4EB8-A5FC-40B82020C511}" presName="node" presStyleLbl="node1" presStyleIdx="0" presStyleCnt="3">
        <dgm:presLayoutVars>
          <dgm:bulletEnabled val="1"/>
        </dgm:presLayoutVars>
      </dgm:prSet>
      <dgm:spPr/>
      <dgm:t>
        <a:bodyPr/>
        <a:lstStyle/>
        <a:p>
          <a:endParaRPr lang="tr-TR"/>
        </a:p>
      </dgm:t>
    </dgm:pt>
    <dgm:pt modelId="{405EF4EF-A8C8-422F-958B-55EBE8634537}" type="pres">
      <dgm:prSet presAssocID="{09BF7431-D986-4372-845E-03B8EAA113F1}" presName="sibTrans" presStyleCnt="0"/>
      <dgm:spPr/>
    </dgm:pt>
    <dgm:pt modelId="{FAAF26BD-1848-45E7-A164-7A42C4B400B2}" type="pres">
      <dgm:prSet presAssocID="{2210F796-CB36-458B-8F83-A25F469242B9}" presName="node" presStyleLbl="node1" presStyleIdx="1" presStyleCnt="3">
        <dgm:presLayoutVars>
          <dgm:bulletEnabled val="1"/>
        </dgm:presLayoutVars>
      </dgm:prSet>
      <dgm:spPr/>
      <dgm:t>
        <a:bodyPr/>
        <a:lstStyle/>
        <a:p>
          <a:endParaRPr lang="tr-TR"/>
        </a:p>
      </dgm:t>
    </dgm:pt>
    <dgm:pt modelId="{D973CD85-973F-477F-8E09-6868DD81CDE6}" type="pres">
      <dgm:prSet presAssocID="{1E66A22E-07A0-4451-AEEF-D198D70D27EA}" presName="sibTrans" presStyleCnt="0"/>
      <dgm:spPr/>
    </dgm:pt>
    <dgm:pt modelId="{D7B73673-D7DC-4944-99F2-E4018E929F71}" type="pres">
      <dgm:prSet presAssocID="{8D036A09-3395-4229-8AC3-9C0ACC9B8071}" presName="node" presStyleLbl="node1" presStyleIdx="2" presStyleCnt="3">
        <dgm:presLayoutVars>
          <dgm:bulletEnabled val="1"/>
        </dgm:presLayoutVars>
      </dgm:prSet>
      <dgm:spPr/>
      <dgm:t>
        <a:bodyPr/>
        <a:lstStyle/>
        <a:p>
          <a:endParaRPr lang="tr-TR"/>
        </a:p>
      </dgm:t>
    </dgm:pt>
  </dgm:ptLst>
  <dgm:cxnLst>
    <dgm:cxn modelId="{2AF4908A-8792-4BAF-AE87-4AF07A9CACE1}" type="presOf" srcId="{D2D8D266-6F3A-45DE-A588-231A48001950}" destId="{FAAF26BD-1848-45E7-A164-7A42C4B400B2}" srcOrd="0" destOrd="4" presId="urn:microsoft.com/office/officeart/2005/8/layout/hList6"/>
    <dgm:cxn modelId="{B8A27591-C2F0-4086-AF3E-F8F35F44C7F1}" type="presOf" srcId="{8D036A09-3395-4229-8AC3-9C0ACC9B8071}" destId="{D7B73673-D7DC-4944-99F2-E4018E929F71}" srcOrd="0" destOrd="0" presId="urn:microsoft.com/office/officeart/2005/8/layout/hList6"/>
    <dgm:cxn modelId="{7378CC98-EE43-402A-A99E-D8A0D9FD4C84}" type="presOf" srcId="{D279D840-42C6-4E56-9FB9-DE5B51E5DD18}" destId="{D7B73673-D7DC-4944-99F2-E4018E929F71}" srcOrd="0" destOrd="4" presId="urn:microsoft.com/office/officeart/2005/8/layout/hList6"/>
    <dgm:cxn modelId="{FA8D6900-F22D-4E5C-AD1E-F0DE4E5FEFF3}" type="presOf" srcId="{B4E8412B-56A2-4B9A-AA62-A9C20F5686B8}" destId="{D7B73673-D7DC-4944-99F2-E4018E929F71}" srcOrd="0" destOrd="2" presId="urn:microsoft.com/office/officeart/2005/8/layout/hList6"/>
    <dgm:cxn modelId="{5CD691C8-016E-4AE9-A4C3-4DEFF0F7F4BF}" srcId="{2210F796-CB36-458B-8F83-A25F469242B9}" destId="{D2D8D266-6F3A-45DE-A588-231A48001950}" srcOrd="3" destOrd="0" parTransId="{25A2FFCD-41B9-4B69-974D-9FFC8AB3B398}" sibTransId="{E2609C54-94E6-4586-B3BE-BC0D437D35DC}"/>
    <dgm:cxn modelId="{6920BA9A-5EA1-41B8-A18E-96C2B636F5C8}" srcId="{8D036A09-3395-4229-8AC3-9C0ACC9B8071}" destId="{B4E8412B-56A2-4B9A-AA62-A9C20F5686B8}" srcOrd="1" destOrd="0" parTransId="{B895CD03-49BF-4796-8918-E17BA62F6BC5}" sibTransId="{D9BDFD01-808B-4793-B311-A8CE17AADE13}"/>
    <dgm:cxn modelId="{2054C734-D525-4402-8BC9-BF35E09A4588}" srcId="{516B64BC-5FD9-4EB8-A5FC-40B82020C511}" destId="{B52D6603-9EF9-4260-AC33-CEEC21D29706}" srcOrd="0" destOrd="0" parTransId="{77D05419-F0B3-49AA-8220-E24B9325FE73}" sibTransId="{9148AD7C-1DDD-4B37-A3FA-4408096E8209}"/>
    <dgm:cxn modelId="{DC5B3898-6232-47CB-A476-04FBD837CA6D}" type="presOf" srcId="{516B64BC-5FD9-4EB8-A5FC-40B82020C511}" destId="{F9A36FCB-03F8-46B5-87B8-5562634128DA}" srcOrd="0" destOrd="0" presId="urn:microsoft.com/office/officeart/2005/8/layout/hList6"/>
    <dgm:cxn modelId="{1A67DC08-3B5B-4A6D-9ABD-796F4F489EF4}" srcId="{A9713036-96FD-49D8-A5F3-D5B21F897B8F}" destId="{516B64BC-5FD9-4EB8-A5FC-40B82020C511}" srcOrd="0" destOrd="0" parTransId="{2479DEF5-F02B-4963-88FA-575912DEDDA0}" sibTransId="{09BF7431-D986-4372-845E-03B8EAA113F1}"/>
    <dgm:cxn modelId="{9A161DB5-A508-4FB7-8178-A573C4DE4AC5}" srcId="{8D036A09-3395-4229-8AC3-9C0ACC9B8071}" destId="{AFB4AB69-7CB3-41A6-904A-7669BE3D3ECC}" srcOrd="0" destOrd="0" parTransId="{8C667C1C-72FE-49CA-A178-6B8926F400B6}" sibTransId="{846AD124-DDEC-4966-99B8-9E5FBEB45647}"/>
    <dgm:cxn modelId="{54529D83-3729-4F87-9106-B01604223D40}" srcId="{516B64BC-5FD9-4EB8-A5FC-40B82020C511}" destId="{DEC841E5-45A4-44F5-A438-F59DEA637B3D}" srcOrd="2" destOrd="0" parTransId="{5042A4DD-1EBE-474D-8371-9F063DB2F97B}" sibTransId="{6A1B948B-F824-435D-B839-23C1B892D609}"/>
    <dgm:cxn modelId="{741D2ACE-888A-4C99-9FD7-7F6403A70A09}" type="presOf" srcId="{D989E439-B72B-4BA2-A990-61C145F997D7}" destId="{F9A36FCB-03F8-46B5-87B8-5562634128DA}" srcOrd="0" destOrd="2" presId="urn:microsoft.com/office/officeart/2005/8/layout/hList6"/>
    <dgm:cxn modelId="{1687619E-FA8E-4BE3-AFB7-4F731C02EF36}" srcId="{8D036A09-3395-4229-8AC3-9C0ACC9B8071}" destId="{2F747AC8-CA28-41C3-BAA0-E8ACE535A5BA}" srcOrd="2" destOrd="0" parTransId="{04AF69E6-C352-453B-8EB5-81BCEFF82D7B}" sibTransId="{2B8ED456-1546-48F3-8D03-CD74155139C7}"/>
    <dgm:cxn modelId="{247237F1-90BF-4597-B16F-6B51C77D09E6}" type="presOf" srcId="{DEC841E5-45A4-44F5-A438-F59DEA637B3D}" destId="{F9A36FCB-03F8-46B5-87B8-5562634128DA}" srcOrd="0" destOrd="3" presId="urn:microsoft.com/office/officeart/2005/8/layout/hList6"/>
    <dgm:cxn modelId="{CE79E0D7-FB90-4558-87CF-24FE001296E1}" srcId="{516B64BC-5FD9-4EB8-A5FC-40B82020C511}" destId="{D989E439-B72B-4BA2-A990-61C145F997D7}" srcOrd="1" destOrd="0" parTransId="{2325333E-707E-46B0-A2DF-B3FBD6384BB1}" sibTransId="{157BCD95-021D-46E3-B4D7-332D49ACEE08}"/>
    <dgm:cxn modelId="{99D5CFEA-0433-4EB0-900F-0CCE1FC7DE60}" type="presOf" srcId="{A9713036-96FD-49D8-A5F3-D5B21F897B8F}" destId="{0C2EDB9F-9AB3-4B69-9E8B-B1F127C656F0}" srcOrd="0" destOrd="0" presId="urn:microsoft.com/office/officeart/2005/8/layout/hList6"/>
    <dgm:cxn modelId="{36C3B303-18C6-41F2-B1EE-B02F2F18ADC8}" type="presOf" srcId="{6FBA4F37-6E8C-4EF4-8574-45BE36031B17}" destId="{FAAF26BD-1848-45E7-A164-7A42C4B400B2}" srcOrd="0" destOrd="3" presId="urn:microsoft.com/office/officeart/2005/8/layout/hList6"/>
    <dgm:cxn modelId="{7182C6F5-340D-46EB-A01F-169890B1A785}" type="presOf" srcId="{B52D6603-9EF9-4260-AC33-CEEC21D29706}" destId="{F9A36FCB-03F8-46B5-87B8-5562634128DA}" srcOrd="0" destOrd="1" presId="urn:microsoft.com/office/officeart/2005/8/layout/hList6"/>
    <dgm:cxn modelId="{4296D59F-E36B-4922-B116-A6706F527C75}" srcId="{A9713036-96FD-49D8-A5F3-D5B21F897B8F}" destId="{8D036A09-3395-4229-8AC3-9C0ACC9B8071}" srcOrd="2" destOrd="0" parTransId="{01EDEB53-77BF-4755-ABD4-B16129CDC454}" sibTransId="{ECDB8827-434F-41BA-8082-1C91814D20DF}"/>
    <dgm:cxn modelId="{0EBDC2C1-2EC6-4726-96F4-CD304D9A615E}" srcId="{2210F796-CB36-458B-8F83-A25F469242B9}" destId="{5D728BF3-3DAF-4907-A70D-8B43CF18F8B0}" srcOrd="1" destOrd="0" parTransId="{9FA2ABC8-17F1-43B4-9373-EA216282FE91}" sibTransId="{FB99321F-0B48-4D97-BE13-F371567F0597}"/>
    <dgm:cxn modelId="{2DEBDFB2-A216-4068-AECF-ACBCCCCFEC10}" srcId="{2210F796-CB36-458B-8F83-A25F469242B9}" destId="{6FBA4F37-6E8C-4EF4-8574-45BE36031B17}" srcOrd="2" destOrd="0" parTransId="{A1D9D1DC-09E3-4975-A1B4-2FFE96D8B56E}" sibTransId="{455B3C48-89BC-4904-BC91-A11015830C83}"/>
    <dgm:cxn modelId="{D5F0B1A0-C97B-4DB3-8A00-CBFC4F226BD5}" type="presOf" srcId="{5D728BF3-3DAF-4907-A70D-8B43CF18F8B0}" destId="{FAAF26BD-1848-45E7-A164-7A42C4B400B2}" srcOrd="0" destOrd="2" presId="urn:microsoft.com/office/officeart/2005/8/layout/hList6"/>
    <dgm:cxn modelId="{649F5436-51FC-4C37-8FCE-6819A3687849}" type="presOf" srcId="{0D671652-AE99-486A-851F-A9E2A733C886}" destId="{FAAF26BD-1848-45E7-A164-7A42C4B400B2}" srcOrd="0" destOrd="1" presId="urn:microsoft.com/office/officeart/2005/8/layout/hList6"/>
    <dgm:cxn modelId="{B08680F4-9E4C-4E81-B181-7FA58EA2B3B9}" srcId="{8D036A09-3395-4229-8AC3-9C0ACC9B8071}" destId="{D279D840-42C6-4E56-9FB9-DE5B51E5DD18}" srcOrd="3" destOrd="0" parTransId="{BAF74C35-B4C6-48D8-81EB-ED0F18817FCB}" sibTransId="{097AC3A8-A277-4C06-9F91-556B7177ABB2}"/>
    <dgm:cxn modelId="{CB6BB280-AEF5-4D40-82D8-9DD567DFD995}" type="presOf" srcId="{AFB4AB69-7CB3-41A6-904A-7669BE3D3ECC}" destId="{D7B73673-D7DC-4944-99F2-E4018E929F71}" srcOrd="0" destOrd="1" presId="urn:microsoft.com/office/officeart/2005/8/layout/hList6"/>
    <dgm:cxn modelId="{6F7BE593-22CF-42BF-A35E-145F304FF2A2}" type="presOf" srcId="{2210F796-CB36-458B-8F83-A25F469242B9}" destId="{FAAF26BD-1848-45E7-A164-7A42C4B400B2}" srcOrd="0" destOrd="0" presId="urn:microsoft.com/office/officeart/2005/8/layout/hList6"/>
    <dgm:cxn modelId="{44267E76-BB5C-423E-AED1-11145F92FB78}" srcId="{A9713036-96FD-49D8-A5F3-D5B21F897B8F}" destId="{2210F796-CB36-458B-8F83-A25F469242B9}" srcOrd="1" destOrd="0" parTransId="{F1C3CF0D-8E51-4BB0-AC6C-9ED60D70E0C2}" sibTransId="{1E66A22E-07A0-4451-AEEF-D198D70D27EA}"/>
    <dgm:cxn modelId="{B8B6DF48-4F05-4728-87D9-2DE1E45E7744}" srcId="{2210F796-CB36-458B-8F83-A25F469242B9}" destId="{0D671652-AE99-486A-851F-A9E2A733C886}" srcOrd="0" destOrd="0" parTransId="{B35BE695-E7EB-4D7D-8077-5416FD8D0556}" sibTransId="{8D69692C-A9FA-40D0-8E54-6C094B62363F}"/>
    <dgm:cxn modelId="{598138CB-4B74-4770-90C2-B67630F1A381}" type="presOf" srcId="{2F747AC8-CA28-41C3-BAA0-E8ACE535A5BA}" destId="{D7B73673-D7DC-4944-99F2-E4018E929F71}" srcOrd="0" destOrd="3" presId="urn:microsoft.com/office/officeart/2005/8/layout/hList6"/>
    <dgm:cxn modelId="{CED646A2-4FE3-4B1C-A3B4-6972B32F9BC8}" type="presParOf" srcId="{0C2EDB9F-9AB3-4B69-9E8B-B1F127C656F0}" destId="{F9A36FCB-03F8-46B5-87B8-5562634128DA}" srcOrd="0" destOrd="0" presId="urn:microsoft.com/office/officeart/2005/8/layout/hList6"/>
    <dgm:cxn modelId="{C745BC81-B135-4968-A429-8C75A3B77F50}" type="presParOf" srcId="{0C2EDB9F-9AB3-4B69-9E8B-B1F127C656F0}" destId="{405EF4EF-A8C8-422F-958B-55EBE8634537}" srcOrd="1" destOrd="0" presId="urn:microsoft.com/office/officeart/2005/8/layout/hList6"/>
    <dgm:cxn modelId="{9C8DB93F-331F-44A0-A5D1-4255E7B2C0CE}" type="presParOf" srcId="{0C2EDB9F-9AB3-4B69-9E8B-B1F127C656F0}" destId="{FAAF26BD-1848-45E7-A164-7A42C4B400B2}" srcOrd="2" destOrd="0" presId="urn:microsoft.com/office/officeart/2005/8/layout/hList6"/>
    <dgm:cxn modelId="{6D431F92-90DB-4E53-BFF4-9D8D530EB566}" type="presParOf" srcId="{0C2EDB9F-9AB3-4B69-9E8B-B1F127C656F0}" destId="{D973CD85-973F-477F-8E09-6868DD81CDE6}" srcOrd="3" destOrd="0" presId="urn:microsoft.com/office/officeart/2005/8/layout/hList6"/>
    <dgm:cxn modelId="{68881BCA-02D1-4373-942F-AFED8E5AFEC5}" type="presParOf" srcId="{0C2EDB9F-9AB3-4B69-9E8B-B1F127C656F0}" destId="{D7B73673-D7DC-4944-99F2-E4018E929F71}" srcOrd="4" destOrd="0" presId="urn:microsoft.com/office/officeart/2005/8/layout/hList6"/>
  </dgm:cxnLst>
  <dgm:bg/>
  <dgm:whole/>
</dgm:dataModel>
</file>

<file path=ppt/diagrams/data3.xml><?xml version="1.0" encoding="utf-8"?>
<dgm:dataModel xmlns:dgm="http://schemas.openxmlformats.org/drawingml/2006/diagram" xmlns:a="http://schemas.openxmlformats.org/drawingml/2006/main">
  <dgm:ptLst>
    <dgm:pt modelId="{E3509FBA-6891-46AB-9995-EF5E81FEEBBD}" type="doc">
      <dgm:prSet loTypeId="urn:microsoft.com/office/officeart/2005/8/layout/equation1" loCatId="process" qsTypeId="urn:microsoft.com/office/officeart/2005/8/quickstyle/simple1" qsCatId="simple" csTypeId="urn:microsoft.com/office/officeart/2005/8/colors/accent1_2" csCatId="accent1" phldr="1"/>
      <dgm:spPr/>
    </dgm:pt>
    <dgm:pt modelId="{5D51508D-7B24-4AF4-BC54-DF0001C5CF1C}">
      <dgm:prSet phldrT="[Metin]"/>
      <dgm:spPr>
        <a:solidFill>
          <a:schemeClr val="tx2"/>
        </a:solidFill>
      </dgm:spPr>
      <dgm:t>
        <a:bodyPr/>
        <a:lstStyle/>
        <a:p>
          <a:r>
            <a:rPr lang="tr-TR" dirty="0" smtClean="0"/>
            <a:t>Yoğun üzüntü </a:t>
          </a:r>
          <a:endParaRPr lang="tr-TR" dirty="0"/>
        </a:p>
      </dgm:t>
    </dgm:pt>
    <dgm:pt modelId="{C05B4214-F1FB-4E12-A2A6-3D24E76C1D3E}" type="parTrans" cxnId="{987E7669-3639-4FD3-9680-37CB3A818DDD}">
      <dgm:prSet/>
      <dgm:spPr/>
      <dgm:t>
        <a:bodyPr/>
        <a:lstStyle/>
        <a:p>
          <a:endParaRPr lang="tr-TR"/>
        </a:p>
      </dgm:t>
    </dgm:pt>
    <dgm:pt modelId="{D1897AC6-D638-4209-9272-8F524B6D3F73}" type="sibTrans" cxnId="{987E7669-3639-4FD3-9680-37CB3A818DDD}">
      <dgm:prSet/>
      <dgm:spPr/>
      <dgm:t>
        <a:bodyPr/>
        <a:lstStyle/>
        <a:p>
          <a:endParaRPr lang="tr-TR"/>
        </a:p>
      </dgm:t>
    </dgm:pt>
    <dgm:pt modelId="{E39F6F82-7D04-42B3-A2DB-CCEA4929D22F}">
      <dgm:prSet phldrT="[Metin]"/>
      <dgm:spPr>
        <a:solidFill>
          <a:schemeClr val="accent3"/>
        </a:solidFill>
      </dgm:spPr>
      <dgm:t>
        <a:bodyPr/>
        <a:lstStyle/>
        <a:p>
          <a:r>
            <a:rPr lang="tr-TR" dirty="0" smtClean="0"/>
            <a:t>Keder </a:t>
          </a:r>
          <a:endParaRPr lang="tr-TR" dirty="0"/>
        </a:p>
      </dgm:t>
    </dgm:pt>
    <dgm:pt modelId="{EB5527CE-D928-4DE5-AE47-5858DF389114}" type="parTrans" cxnId="{E261D3A5-1C4C-4702-82A2-719AEE26E76E}">
      <dgm:prSet/>
      <dgm:spPr/>
      <dgm:t>
        <a:bodyPr/>
        <a:lstStyle/>
        <a:p>
          <a:endParaRPr lang="tr-TR"/>
        </a:p>
      </dgm:t>
    </dgm:pt>
    <dgm:pt modelId="{352AB2AF-A500-4BFF-BD47-A5CD62611754}" type="sibTrans" cxnId="{E261D3A5-1C4C-4702-82A2-719AEE26E76E}">
      <dgm:prSet/>
      <dgm:spPr/>
      <dgm:t>
        <a:bodyPr/>
        <a:lstStyle/>
        <a:p>
          <a:endParaRPr lang="tr-TR"/>
        </a:p>
      </dgm:t>
    </dgm:pt>
    <dgm:pt modelId="{E45A0612-0B77-4281-96DD-B5A494446FCD}">
      <dgm:prSet phldrT="[Metin]"/>
      <dgm:spPr>
        <a:solidFill>
          <a:schemeClr val="bg2">
            <a:lumMod val="10000"/>
          </a:schemeClr>
        </a:solidFill>
      </dgm:spPr>
      <dgm:t>
        <a:bodyPr/>
        <a:lstStyle/>
        <a:p>
          <a:r>
            <a:rPr lang="tr-TR" dirty="0" smtClean="0"/>
            <a:t>Umutsuz hissetme </a:t>
          </a:r>
          <a:endParaRPr lang="tr-TR" dirty="0"/>
        </a:p>
      </dgm:t>
    </dgm:pt>
    <dgm:pt modelId="{CBDAE493-7614-4E50-AAB5-BCEF93499C8E}" type="parTrans" cxnId="{B3EF57D2-0B5E-49B6-9D75-3D0FFCCF9D36}">
      <dgm:prSet/>
      <dgm:spPr/>
      <dgm:t>
        <a:bodyPr/>
        <a:lstStyle/>
        <a:p>
          <a:endParaRPr lang="tr-TR"/>
        </a:p>
      </dgm:t>
    </dgm:pt>
    <dgm:pt modelId="{FC054B63-1D15-4D17-950B-78F20900DBB4}" type="sibTrans" cxnId="{B3EF57D2-0B5E-49B6-9D75-3D0FFCCF9D36}">
      <dgm:prSet/>
      <dgm:spPr/>
      <dgm:t>
        <a:bodyPr/>
        <a:lstStyle/>
        <a:p>
          <a:endParaRPr lang="tr-TR"/>
        </a:p>
      </dgm:t>
    </dgm:pt>
    <dgm:pt modelId="{BEE39596-7861-4C11-8687-0C67EFCF01A9}" type="pres">
      <dgm:prSet presAssocID="{E3509FBA-6891-46AB-9995-EF5E81FEEBBD}" presName="linearFlow" presStyleCnt="0">
        <dgm:presLayoutVars>
          <dgm:dir/>
          <dgm:resizeHandles val="exact"/>
        </dgm:presLayoutVars>
      </dgm:prSet>
      <dgm:spPr/>
    </dgm:pt>
    <dgm:pt modelId="{22098CC2-0078-499E-9105-8B1E409B29D3}" type="pres">
      <dgm:prSet presAssocID="{5D51508D-7B24-4AF4-BC54-DF0001C5CF1C}" presName="node" presStyleLbl="node1" presStyleIdx="0" presStyleCnt="3">
        <dgm:presLayoutVars>
          <dgm:bulletEnabled val="1"/>
        </dgm:presLayoutVars>
      </dgm:prSet>
      <dgm:spPr/>
      <dgm:t>
        <a:bodyPr/>
        <a:lstStyle/>
        <a:p>
          <a:endParaRPr lang="tr-TR"/>
        </a:p>
      </dgm:t>
    </dgm:pt>
    <dgm:pt modelId="{227DEF30-D58A-4B41-8671-E6D60355F895}" type="pres">
      <dgm:prSet presAssocID="{D1897AC6-D638-4209-9272-8F524B6D3F73}" presName="spacerL" presStyleCnt="0"/>
      <dgm:spPr/>
    </dgm:pt>
    <dgm:pt modelId="{6B0F78B5-7239-44A3-AB37-9F333922B4FE}" type="pres">
      <dgm:prSet presAssocID="{D1897AC6-D638-4209-9272-8F524B6D3F73}" presName="sibTrans" presStyleLbl="sibTrans2D1" presStyleIdx="0" presStyleCnt="2"/>
      <dgm:spPr/>
      <dgm:t>
        <a:bodyPr/>
        <a:lstStyle/>
        <a:p>
          <a:endParaRPr lang="tr-TR"/>
        </a:p>
      </dgm:t>
    </dgm:pt>
    <dgm:pt modelId="{8851E286-C55B-4FF1-8E3A-B93D2F6D0659}" type="pres">
      <dgm:prSet presAssocID="{D1897AC6-D638-4209-9272-8F524B6D3F73}" presName="spacerR" presStyleCnt="0"/>
      <dgm:spPr/>
    </dgm:pt>
    <dgm:pt modelId="{55177D0F-D16A-4C45-9C54-603642C21AA6}" type="pres">
      <dgm:prSet presAssocID="{E39F6F82-7D04-42B3-A2DB-CCEA4929D22F}" presName="node" presStyleLbl="node1" presStyleIdx="1" presStyleCnt="3">
        <dgm:presLayoutVars>
          <dgm:bulletEnabled val="1"/>
        </dgm:presLayoutVars>
      </dgm:prSet>
      <dgm:spPr/>
      <dgm:t>
        <a:bodyPr/>
        <a:lstStyle/>
        <a:p>
          <a:endParaRPr lang="tr-TR"/>
        </a:p>
      </dgm:t>
    </dgm:pt>
    <dgm:pt modelId="{B950E6B5-9F65-428B-9E1A-687629E8FAA3}" type="pres">
      <dgm:prSet presAssocID="{352AB2AF-A500-4BFF-BD47-A5CD62611754}" presName="spacerL" presStyleCnt="0"/>
      <dgm:spPr/>
    </dgm:pt>
    <dgm:pt modelId="{517D0432-790E-42A8-A60C-A37BF1F0A8E3}" type="pres">
      <dgm:prSet presAssocID="{352AB2AF-A500-4BFF-BD47-A5CD62611754}" presName="sibTrans" presStyleLbl="sibTrans2D1" presStyleIdx="1" presStyleCnt="2"/>
      <dgm:spPr/>
      <dgm:t>
        <a:bodyPr/>
        <a:lstStyle/>
        <a:p>
          <a:endParaRPr lang="tr-TR"/>
        </a:p>
      </dgm:t>
    </dgm:pt>
    <dgm:pt modelId="{A84B1843-972B-4D72-A4F4-D6C4366567AB}" type="pres">
      <dgm:prSet presAssocID="{352AB2AF-A500-4BFF-BD47-A5CD62611754}" presName="spacerR" presStyleCnt="0"/>
      <dgm:spPr/>
    </dgm:pt>
    <dgm:pt modelId="{1ED9CA36-53EB-4948-963B-C3538C965DF7}" type="pres">
      <dgm:prSet presAssocID="{E45A0612-0B77-4281-96DD-B5A494446FCD}" presName="node" presStyleLbl="node1" presStyleIdx="2" presStyleCnt="3">
        <dgm:presLayoutVars>
          <dgm:bulletEnabled val="1"/>
        </dgm:presLayoutVars>
      </dgm:prSet>
      <dgm:spPr/>
      <dgm:t>
        <a:bodyPr/>
        <a:lstStyle/>
        <a:p>
          <a:endParaRPr lang="tr-TR"/>
        </a:p>
      </dgm:t>
    </dgm:pt>
  </dgm:ptLst>
  <dgm:cxnLst>
    <dgm:cxn modelId="{19BF216A-2F4F-4281-960F-B598ED871A6B}" type="presOf" srcId="{E45A0612-0B77-4281-96DD-B5A494446FCD}" destId="{1ED9CA36-53EB-4948-963B-C3538C965DF7}" srcOrd="0" destOrd="0" presId="urn:microsoft.com/office/officeart/2005/8/layout/equation1"/>
    <dgm:cxn modelId="{B3EF57D2-0B5E-49B6-9D75-3D0FFCCF9D36}" srcId="{E3509FBA-6891-46AB-9995-EF5E81FEEBBD}" destId="{E45A0612-0B77-4281-96DD-B5A494446FCD}" srcOrd="2" destOrd="0" parTransId="{CBDAE493-7614-4E50-AAB5-BCEF93499C8E}" sibTransId="{FC054B63-1D15-4D17-950B-78F20900DBB4}"/>
    <dgm:cxn modelId="{686BADF9-5737-4944-A718-8CD7B5CA64C8}" type="presOf" srcId="{E3509FBA-6891-46AB-9995-EF5E81FEEBBD}" destId="{BEE39596-7861-4C11-8687-0C67EFCF01A9}" srcOrd="0" destOrd="0" presId="urn:microsoft.com/office/officeart/2005/8/layout/equation1"/>
    <dgm:cxn modelId="{B84C1EFB-7F3A-42C9-A9BF-3AEC3A72BB32}" type="presOf" srcId="{352AB2AF-A500-4BFF-BD47-A5CD62611754}" destId="{517D0432-790E-42A8-A60C-A37BF1F0A8E3}" srcOrd="0" destOrd="0" presId="urn:microsoft.com/office/officeart/2005/8/layout/equation1"/>
    <dgm:cxn modelId="{987E7669-3639-4FD3-9680-37CB3A818DDD}" srcId="{E3509FBA-6891-46AB-9995-EF5E81FEEBBD}" destId="{5D51508D-7B24-4AF4-BC54-DF0001C5CF1C}" srcOrd="0" destOrd="0" parTransId="{C05B4214-F1FB-4E12-A2A6-3D24E76C1D3E}" sibTransId="{D1897AC6-D638-4209-9272-8F524B6D3F73}"/>
    <dgm:cxn modelId="{B8E22A72-5D78-40DC-A3BD-98C61BFC5E10}" type="presOf" srcId="{5D51508D-7B24-4AF4-BC54-DF0001C5CF1C}" destId="{22098CC2-0078-499E-9105-8B1E409B29D3}" srcOrd="0" destOrd="0" presId="urn:microsoft.com/office/officeart/2005/8/layout/equation1"/>
    <dgm:cxn modelId="{1899BCA8-3D33-44FC-AB94-7FC01623E0C7}" type="presOf" srcId="{D1897AC6-D638-4209-9272-8F524B6D3F73}" destId="{6B0F78B5-7239-44A3-AB37-9F333922B4FE}" srcOrd="0" destOrd="0" presId="urn:microsoft.com/office/officeart/2005/8/layout/equation1"/>
    <dgm:cxn modelId="{43AA152E-7A76-4E38-A3E3-551C5BE035E0}" type="presOf" srcId="{E39F6F82-7D04-42B3-A2DB-CCEA4929D22F}" destId="{55177D0F-D16A-4C45-9C54-603642C21AA6}" srcOrd="0" destOrd="0" presId="urn:microsoft.com/office/officeart/2005/8/layout/equation1"/>
    <dgm:cxn modelId="{E261D3A5-1C4C-4702-82A2-719AEE26E76E}" srcId="{E3509FBA-6891-46AB-9995-EF5E81FEEBBD}" destId="{E39F6F82-7D04-42B3-A2DB-CCEA4929D22F}" srcOrd="1" destOrd="0" parTransId="{EB5527CE-D928-4DE5-AE47-5858DF389114}" sibTransId="{352AB2AF-A500-4BFF-BD47-A5CD62611754}"/>
    <dgm:cxn modelId="{ED2D9A98-F39F-4615-9177-78FCF2418939}" type="presParOf" srcId="{BEE39596-7861-4C11-8687-0C67EFCF01A9}" destId="{22098CC2-0078-499E-9105-8B1E409B29D3}" srcOrd="0" destOrd="0" presId="urn:microsoft.com/office/officeart/2005/8/layout/equation1"/>
    <dgm:cxn modelId="{2D64999D-8853-4176-84A1-631F55892EB1}" type="presParOf" srcId="{BEE39596-7861-4C11-8687-0C67EFCF01A9}" destId="{227DEF30-D58A-4B41-8671-E6D60355F895}" srcOrd="1" destOrd="0" presId="urn:microsoft.com/office/officeart/2005/8/layout/equation1"/>
    <dgm:cxn modelId="{13AD1C9C-360F-403A-8055-EE8CCEC236AC}" type="presParOf" srcId="{BEE39596-7861-4C11-8687-0C67EFCF01A9}" destId="{6B0F78B5-7239-44A3-AB37-9F333922B4FE}" srcOrd="2" destOrd="0" presId="urn:microsoft.com/office/officeart/2005/8/layout/equation1"/>
    <dgm:cxn modelId="{9AC20ADD-49B2-4C1C-98C5-AE01644995A0}" type="presParOf" srcId="{BEE39596-7861-4C11-8687-0C67EFCF01A9}" destId="{8851E286-C55B-4FF1-8E3A-B93D2F6D0659}" srcOrd="3" destOrd="0" presId="urn:microsoft.com/office/officeart/2005/8/layout/equation1"/>
    <dgm:cxn modelId="{1213A3A2-DD06-4640-BC1F-F69726900486}" type="presParOf" srcId="{BEE39596-7861-4C11-8687-0C67EFCF01A9}" destId="{55177D0F-D16A-4C45-9C54-603642C21AA6}" srcOrd="4" destOrd="0" presId="urn:microsoft.com/office/officeart/2005/8/layout/equation1"/>
    <dgm:cxn modelId="{3A935B9E-65A5-48EE-AD19-41A105B1BD1D}" type="presParOf" srcId="{BEE39596-7861-4C11-8687-0C67EFCF01A9}" destId="{B950E6B5-9F65-428B-9E1A-687629E8FAA3}" srcOrd="5" destOrd="0" presId="urn:microsoft.com/office/officeart/2005/8/layout/equation1"/>
    <dgm:cxn modelId="{F68176A3-28AE-4A5D-9E47-9D0514C53B00}" type="presParOf" srcId="{BEE39596-7861-4C11-8687-0C67EFCF01A9}" destId="{517D0432-790E-42A8-A60C-A37BF1F0A8E3}" srcOrd="6" destOrd="0" presId="urn:microsoft.com/office/officeart/2005/8/layout/equation1"/>
    <dgm:cxn modelId="{E784BFD3-B3A0-4F49-B251-459347973F25}" type="presParOf" srcId="{BEE39596-7861-4C11-8687-0C67EFCF01A9}" destId="{A84B1843-972B-4D72-A4F4-D6C4366567AB}" srcOrd="7" destOrd="0" presId="urn:microsoft.com/office/officeart/2005/8/layout/equation1"/>
    <dgm:cxn modelId="{91B869F9-77F4-4BA3-BADC-C4503EA2636F}" type="presParOf" srcId="{BEE39596-7861-4C11-8687-0C67EFCF01A9}" destId="{1ED9CA36-53EB-4948-963B-C3538C965DF7}" srcOrd="8" destOrd="0" presId="urn:microsoft.com/office/officeart/2005/8/layout/equation1"/>
  </dgm:cxnLst>
  <dgm:bg/>
  <dgm:whole/>
</dgm:dataModel>
</file>

<file path=ppt/diagrams/data4.xml><?xml version="1.0" encoding="utf-8"?>
<dgm:dataModel xmlns:dgm="http://schemas.openxmlformats.org/drawingml/2006/diagram" xmlns:a="http://schemas.openxmlformats.org/drawingml/2006/main">
  <dgm:ptLst>
    <dgm:pt modelId="{44114538-C5AB-4781-94E8-664D964E845B}" type="doc">
      <dgm:prSet loTypeId="urn:microsoft.com/office/officeart/2005/8/layout/radial6" loCatId="cycle" qsTypeId="urn:microsoft.com/office/officeart/2005/8/quickstyle/3d2" qsCatId="3D" csTypeId="urn:microsoft.com/office/officeart/2005/8/colors/colorful4" csCatId="colorful" phldr="1"/>
      <dgm:spPr/>
      <dgm:t>
        <a:bodyPr/>
        <a:lstStyle/>
        <a:p>
          <a:endParaRPr lang="tr-TR"/>
        </a:p>
      </dgm:t>
    </dgm:pt>
    <dgm:pt modelId="{C88C3D2F-CC14-472E-B29E-D7C5D27738A2}">
      <dgm:prSet phldrT="[Metin]"/>
      <dgm:spPr/>
      <dgm:t>
        <a:bodyPr/>
        <a:lstStyle/>
        <a:p>
          <a:r>
            <a:rPr lang="tr-TR" dirty="0" smtClean="0"/>
            <a:t>Kardeşlerin Yaşadığı Duygular Ve </a:t>
          </a:r>
          <a:br>
            <a:rPr lang="tr-TR" dirty="0" smtClean="0"/>
          </a:br>
          <a:r>
            <a:rPr lang="tr-TR" dirty="0" smtClean="0"/>
            <a:t>Gösterdikleri Tutumlar</a:t>
          </a:r>
          <a:endParaRPr lang="tr-TR" dirty="0"/>
        </a:p>
      </dgm:t>
    </dgm:pt>
    <dgm:pt modelId="{5EA262A4-29C6-497D-AB10-D5C06E29DB24}" type="parTrans" cxnId="{5FA949E2-DBBF-4469-831C-50C6B16AC3D4}">
      <dgm:prSet/>
      <dgm:spPr/>
      <dgm:t>
        <a:bodyPr/>
        <a:lstStyle/>
        <a:p>
          <a:endParaRPr lang="tr-TR"/>
        </a:p>
      </dgm:t>
    </dgm:pt>
    <dgm:pt modelId="{52EF5290-C0A5-4752-8ED9-82D9993C479F}" type="sibTrans" cxnId="{5FA949E2-DBBF-4469-831C-50C6B16AC3D4}">
      <dgm:prSet/>
      <dgm:spPr/>
      <dgm:t>
        <a:bodyPr/>
        <a:lstStyle/>
        <a:p>
          <a:endParaRPr lang="tr-TR"/>
        </a:p>
      </dgm:t>
    </dgm:pt>
    <dgm:pt modelId="{5DF46174-9611-4B4F-8989-7C40127CE3CC}">
      <dgm:prSet phldrT="[Metin]"/>
      <dgm:spPr/>
      <dgm:t>
        <a:bodyPr/>
        <a:lstStyle/>
        <a:p>
          <a:r>
            <a:rPr lang="tr-TR" dirty="0" smtClean="0"/>
            <a:t>Kızgınlık</a:t>
          </a:r>
          <a:endParaRPr lang="tr-TR" dirty="0"/>
        </a:p>
      </dgm:t>
    </dgm:pt>
    <dgm:pt modelId="{02F5D007-08D9-484D-90F6-C9639FB29529}" type="parTrans" cxnId="{B5B11EE2-F54D-4E48-A0DD-4F5EF84F3250}">
      <dgm:prSet/>
      <dgm:spPr/>
      <dgm:t>
        <a:bodyPr/>
        <a:lstStyle/>
        <a:p>
          <a:endParaRPr lang="tr-TR"/>
        </a:p>
      </dgm:t>
    </dgm:pt>
    <dgm:pt modelId="{C1E6079E-F954-40D4-90D4-C9A3DB0CEE60}" type="sibTrans" cxnId="{B5B11EE2-F54D-4E48-A0DD-4F5EF84F3250}">
      <dgm:prSet/>
      <dgm:spPr/>
      <dgm:t>
        <a:bodyPr/>
        <a:lstStyle/>
        <a:p>
          <a:endParaRPr lang="tr-TR"/>
        </a:p>
      </dgm:t>
    </dgm:pt>
    <dgm:pt modelId="{B9C5BB97-5DEA-4DBF-9A19-40D7ACC05B77}">
      <dgm:prSet phldrT="[Metin]"/>
      <dgm:spPr/>
      <dgm:t>
        <a:bodyPr/>
        <a:lstStyle/>
        <a:p>
          <a:r>
            <a:rPr lang="tr-TR" dirty="0" smtClean="0"/>
            <a:t>Düşmanlık</a:t>
          </a:r>
          <a:endParaRPr lang="tr-TR" dirty="0"/>
        </a:p>
      </dgm:t>
    </dgm:pt>
    <dgm:pt modelId="{34331810-746C-4F85-859D-54E35C736856}" type="parTrans" cxnId="{60B1C421-1155-44F8-8E5A-5BA6F18314A5}">
      <dgm:prSet/>
      <dgm:spPr/>
      <dgm:t>
        <a:bodyPr/>
        <a:lstStyle/>
        <a:p>
          <a:endParaRPr lang="tr-TR"/>
        </a:p>
      </dgm:t>
    </dgm:pt>
    <dgm:pt modelId="{BAEDB1EB-6699-456B-A68E-928AAD12070D}" type="sibTrans" cxnId="{60B1C421-1155-44F8-8E5A-5BA6F18314A5}">
      <dgm:prSet/>
      <dgm:spPr/>
      <dgm:t>
        <a:bodyPr/>
        <a:lstStyle/>
        <a:p>
          <a:endParaRPr lang="tr-TR"/>
        </a:p>
      </dgm:t>
    </dgm:pt>
    <dgm:pt modelId="{B1840F35-C66A-4080-B9FF-C438A9AAB557}">
      <dgm:prSet phldrT="[Metin]"/>
      <dgm:spPr/>
      <dgm:t>
        <a:bodyPr/>
        <a:lstStyle/>
        <a:p>
          <a:r>
            <a:rPr lang="tr-TR" dirty="0" smtClean="0"/>
            <a:t>Kıskançlık</a:t>
          </a:r>
          <a:endParaRPr lang="tr-TR" dirty="0"/>
        </a:p>
      </dgm:t>
    </dgm:pt>
    <dgm:pt modelId="{DA89C253-7A7B-4011-B313-A741FA453E56}" type="parTrans" cxnId="{DDDA7162-C2A6-49EE-B01A-F3A06B8E5BFF}">
      <dgm:prSet/>
      <dgm:spPr/>
      <dgm:t>
        <a:bodyPr/>
        <a:lstStyle/>
        <a:p>
          <a:endParaRPr lang="tr-TR"/>
        </a:p>
      </dgm:t>
    </dgm:pt>
    <dgm:pt modelId="{CEEE039C-2159-4675-A88F-80760C82D9B4}" type="sibTrans" cxnId="{DDDA7162-C2A6-49EE-B01A-F3A06B8E5BFF}">
      <dgm:prSet/>
      <dgm:spPr/>
      <dgm:t>
        <a:bodyPr/>
        <a:lstStyle/>
        <a:p>
          <a:endParaRPr lang="tr-TR"/>
        </a:p>
      </dgm:t>
    </dgm:pt>
    <dgm:pt modelId="{7F3CE0F2-7417-4657-BDE7-B5EE5BF00313}">
      <dgm:prSet/>
      <dgm:spPr/>
      <dgm:t>
        <a:bodyPr/>
        <a:lstStyle/>
        <a:p>
          <a:r>
            <a:rPr lang="tr-TR" smtClean="0"/>
            <a:t>Suçluluk</a:t>
          </a:r>
          <a:endParaRPr lang="tr-TR" dirty="0" smtClean="0"/>
        </a:p>
      </dgm:t>
    </dgm:pt>
    <dgm:pt modelId="{4D527F68-16BC-416E-9963-E911B992CE87}" type="parTrans" cxnId="{738EC7AD-35E4-4C20-BF77-A59ED8678B49}">
      <dgm:prSet/>
      <dgm:spPr/>
      <dgm:t>
        <a:bodyPr/>
        <a:lstStyle/>
        <a:p>
          <a:endParaRPr lang="tr-TR"/>
        </a:p>
      </dgm:t>
    </dgm:pt>
    <dgm:pt modelId="{C44D2C0C-A1DB-4250-8A4B-F8F101EB3395}" type="sibTrans" cxnId="{738EC7AD-35E4-4C20-BF77-A59ED8678B49}">
      <dgm:prSet/>
      <dgm:spPr/>
      <dgm:t>
        <a:bodyPr/>
        <a:lstStyle/>
        <a:p>
          <a:endParaRPr lang="tr-TR"/>
        </a:p>
      </dgm:t>
    </dgm:pt>
    <dgm:pt modelId="{7F982DFB-39B9-4A7B-9389-1EA9F0F76B20}">
      <dgm:prSet/>
      <dgm:spPr/>
      <dgm:t>
        <a:bodyPr/>
        <a:lstStyle/>
        <a:p>
          <a:r>
            <a:rPr lang="tr-TR" dirty="0" smtClean="0"/>
            <a:t>Keder</a:t>
          </a:r>
        </a:p>
      </dgm:t>
    </dgm:pt>
    <dgm:pt modelId="{0385342E-D580-408C-9DCD-460D0A8667AA}" type="parTrans" cxnId="{B4C125A8-94C0-43A0-9FEA-2F089693A63D}">
      <dgm:prSet/>
      <dgm:spPr/>
      <dgm:t>
        <a:bodyPr/>
        <a:lstStyle/>
        <a:p>
          <a:endParaRPr lang="tr-TR"/>
        </a:p>
      </dgm:t>
    </dgm:pt>
    <dgm:pt modelId="{C6582FBB-B9BF-4A4A-B50C-96DBF61DAA37}" type="sibTrans" cxnId="{B4C125A8-94C0-43A0-9FEA-2F089693A63D}">
      <dgm:prSet/>
      <dgm:spPr/>
      <dgm:t>
        <a:bodyPr/>
        <a:lstStyle/>
        <a:p>
          <a:endParaRPr lang="tr-TR"/>
        </a:p>
      </dgm:t>
    </dgm:pt>
    <dgm:pt modelId="{5E7155A7-38CB-4226-9382-860FBDCD6B38}">
      <dgm:prSet/>
      <dgm:spPr/>
      <dgm:t>
        <a:bodyPr/>
        <a:lstStyle/>
        <a:p>
          <a:r>
            <a:rPr lang="tr-TR" smtClean="0"/>
            <a:t>Korku</a:t>
          </a:r>
          <a:endParaRPr lang="tr-TR" dirty="0" smtClean="0"/>
        </a:p>
      </dgm:t>
    </dgm:pt>
    <dgm:pt modelId="{1397F2A3-6929-4A29-825E-93CDCE6636FA}" type="parTrans" cxnId="{772EDA19-8BE5-4A8A-879B-3535EED9DC0E}">
      <dgm:prSet/>
      <dgm:spPr/>
      <dgm:t>
        <a:bodyPr/>
        <a:lstStyle/>
        <a:p>
          <a:endParaRPr lang="tr-TR"/>
        </a:p>
      </dgm:t>
    </dgm:pt>
    <dgm:pt modelId="{62C6BDB7-0AA7-4A65-AF1A-E84E1A7BC3B4}" type="sibTrans" cxnId="{772EDA19-8BE5-4A8A-879B-3535EED9DC0E}">
      <dgm:prSet/>
      <dgm:spPr/>
      <dgm:t>
        <a:bodyPr/>
        <a:lstStyle/>
        <a:p>
          <a:endParaRPr lang="tr-TR"/>
        </a:p>
      </dgm:t>
    </dgm:pt>
    <dgm:pt modelId="{FE339215-0807-4A59-96A8-8E86E14FB7A9}">
      <dgm:prSet/>
      <dgm:spPr/>
      <dgm:t>
        <a:bodyPr/>
        <a:lstStyle/>
        <a:p>
          <a:r>
            <a:rPr lang="tr-TR" smtClean="0"/>
            <a:t>Utanma</a:t>
          </a:r>
          <a:endParaRPr lang="tr-TR" dirty="0" smtClean="0"/>
        </a:p>
      </dgm:t>
    </dgm:pt>
    <dgm:pt modelId="{B8A0252C-81DD-42C0-8B6B-5C2DDDEC8062}" type="parTrans" cxnId="{27843BA0-B01D-4113-9C02-E18413D013C1}">
      <dgm:prSet/>
      <dgm:spPr/>
      <dgm:t>
        <a:bodyPr/>
        <a:lstStyle/>
        <a:p>
          <a:endParaRPr lang="tr-TR"/>
        </a:p>
      </dgm:t>
    </dgm:pt>
    <dgm:pt modelId="{A00B21D5-6C41-4465-96CC-822F3A46E5C0}" type="sibTrans" cxnId="{27843BA0-B01D-4113-9C02-E18413D013C1}">
      <dgm:prSet/>
      <dgm:spPr/>
      <dgm:t>
        <a:bodyPr/>
        <a:lstStyle/>
        <a:p>
          <a:endParaRPr lang="tr-TR"/>
        </a:p>
      </dgm:t>
    </dgm:pt>
    <dgm:pt modelId="{B6C2D6F0-1D11-44EB-AB5C-29C0381A8C95}">
      <dgm:prSet/>
      <dgm:spPr/>
      <dgm:t>
        <a:bodyPr/>
        <a:lstStyle/>
        <a:p>
          <a:r>
            <a:rPr lang="tr-TR" smtClean="0"/>
            <a:t>Reddetme</a:t>
          </a:r>
          <a:endParaRPr lang="tr-TR" dirty="0" smtClean="0"/>
        </a:p>
      </dgm:t>
    </dgm:pt>
    <dgm:pt modelId="{D325AC89-07E7-47A4-B84F-8494503C57FF}" type="parTrans" cxnId="{3FE4A280-56C2-47C4-B64B-B878DBAEEBB4}">
      <dgm:prSet/>
      <dgm:spPr/>
      <dgm:t>
        <a:bodyPr/>
        <a:lstStyle/>
        <a:p>
          <a:endParaRPr lang="tr-TR"/>
        </a:p>
      </dgm:t>
    </dgm:pt>
    <dgm:pt modelId="{DEEA44C0-C105-45CC-A4E3-DCD0F4F3D4A1}" type="sibTrans" cxnId="{3FE4A280-56C2-47C4-B64B-B878DBAEEBB4}">
      <dgm:prSet/>
      <dgm:spPr/>
      <dgm:t>
        <a:bodyPr/>
        <a:lstStyle/>
        <a:p>
          <a:endParaRPr lang="tr-TR"/>
        </a:p>
      </dgm:t>
    </dgm:pt>
    <dgm:pt modelId="{BD52213B-8B5B-4075-BC10-C75CA00725E9}">
      <dgm:prSet/>
      <dgm:spPr/>
      <dgm:t>
        <a:bodyPr/>
        <a:lstStyle/>
        <a:p>
          <a:r>
            <a:rPr lang="tr-TR" smtClean="0"/>
            <a:t>Kabul ve Uyum</a:t>
          </a:r>
          <a:endParaRPr lang="tr-TR" dirty="0"/>
        </a:p>
      </dgm:t>
    </dgm:pt>
    <dgm:pt modelId="{A481A890-DF44-4FEC-A0D3-AAB57A87BBD2}" type="parTrans" cxnId="{897E0C1D-5719-42BF-9EA1-71EE166E1428}">
      <dgm:prSet/>
      <dgm:spPr/>
      <dgm:t>
        <a:bodyPr/>
        <a:lstStyle/>
        <a:p>
          <a:endParaRPr lang="tr-TR"/>
        </a:p>
      </dgm:t>
    </dgm:pt>
    <dgm:pt modelId="{15AC7E19-CF6D-4CDA-AECC-2CDB76D56FDB}" type="sibTrans" cxnId="{897E0C1D-5719-42BF-9EA1-71EE166E1428}">
      <dgm:prSet/>
      <dgm:spPr/>
      <dgm:t>
        <a:bodyPr/>
        <a:lstStyle/>
        <a:p>
          <a:endParaRPr lang="tr-TR"/>
        </a:p>
      </dgm:t>
    </dgm:pt>
    <dgm:pt modelId="{AE7F22E9-066F-49BC-BC5C-59BF30EE2E59}" type="pres">
      <dgm:prSet presAssocID="{44114538-C5AB-4781-94E8-664D964E845B}" presName="Name0" presStyleCnt="0">
        <dgm:presLayoutVars>
          <dgm:chMax val="1"/>
          <dgm:dir/>
          <dgm:animLvl val="ctr"/>
          <dgm:resizeHandles val="exact"/>
        </dgm:presLayoutVars>
      </dgm:prSet>
      <dgm:spPr/>
      <dgm:t>
        <a:bodyPr/>
        <a:lstStyle/>
        <a:p>
          <a:endParaRPr lang="tr-TR"/>
        </a:p>
      </dgm:t>
    </dgm:pt>
    <dgm:pt modelId="{158E95DB-9C7D-4611-B7C0-717DBFAF7DE4}" type="pres">
      <dgm:prSet presAssocID="{C88C3D2F-CC14-472E-B29E-D7C5D27738A2}" presName="centerShape" presStyleLbl="node0" presStyleIdx="0" presStyleCnt="1" custScaleX="184974" custScaleY="194991" custLinFactNeighborX="-1943" custLinFactNeighborY="-428"/>
      <dgm:spPr/>
      <dgm:t>
        <a:bodyPr/>
        <a:lstStyle/>
        <a:p>
          <a:endParaRPr lang="tr-TR"/>
        </a:p>
      </dgm:t>
    </dgm:pt>
    <dgm:pt modelId="{C0F46157-7005-46C0-B9FC-A194382E2B6D}" type="pres">
      <dgm:prSet presAssocID="{5DF46174-9611-4B4F-8989-7C40127CE3CC}" presName="node" presStyleLbl="node1" presStyleIdx="0" presStyleCnt="9">
        <dgm:presLayoutVars>
          <dgm:bulletEnabled val="1"/>
        </dgm:presLayoutVars>
      </dgm:prSet>
      <dgm:spPr/>
      <dgm:t>
        <a:bodyPr/>
        <a:lstStyle/>
        <a:p>
          <a:endParaRPr lang="tr-TR"/>
        </a:p>
      </dgm:t>
    </dgm:pt>
    <dgm:pt modelId="{2FD3FC8E-6AB5-4258-98BF-25DCBD9DEA1D}" type="pres">
      <dgm:prSet presAssocID="{5DF46174-9611-4B4F-8989-7C40127CE3CC}" presName="dummy" presStyleCnt="0"/>
      <dgm:spPr/>
    </dgm:pt>
    <dgm:pt modelId="{9F4DCDC9-FC56-47DD-995B-E93FA2C56367}" type="pres">
      <dgm:prSet presAssocID="{C1E6079E-F954-40D4-90D4-C9A3DB0CEE60}" presName="sibTrans" presStyleLbl="sibTrans2D1" presStyleIdx="0" presStyleCnt="9"/>
      <dgm:spPr/>
      <dgm:t>
        <a:bodyPr/>
        <a:lstStyle/>
        <a:p>
          <a:endParaRPr lang="tr-TR"/>
        </a:p>
      </dgm:t>
    </dgm:pt>
    <dgm:pt modelId="{72C4DFE6-1640-44AE-9193-5D9704518873}" type="pres">
      <dgm:prSet presAssocID="{7F982DFB-39B9-4A7B-9389-1EA9F0F76B20}" presName="node" presStyleLbl="node1" presStyleIdx="1" presStyleCnt="9">
        <dgm:presLayoutVars>
          <dgm:bulletEnabled val="1"/>
        </dgm:presLayoutVars>
      </dgm:prSet>
      <dgm:spPr/>
      <dgm:t>
        <a:bodyPr/>
        <a:lstStyle/>
        <a:p>
          <a:endParaRPr lang="tr-TR"/>
        </a:p>
      </dgm:t>
    </dgm:pt>
    <dgm:pt modelId="{EE01D954-3059-43EE-8179-61B989BEAC57}" type="pres">
      <dgm:prSet presAssocID="{7F982DFB-39B9-4A7B-9389-1EA9F0F76B20}" presName="dummy" presStyleCnt="0"/>
      <dgm:spPr/>
    </dgm:pt>
    <dgm:pt modelId="{5AAE121D-19DC-453B-A04D-E3255F18782F}" type="pres">
      <dgm:prSet presAssocID="{C6582FBB-B9BF-4A4A-B50C-96DBF61DAA37}" presName="sibTrans" presStyleLbl="sibTrans2D1" presStyleIdx="1" presStyleCnt="9"/>
      <dgm:spPr/>
      <dgm:t>
        <a:bodyPr/>
        <a:lstStyle/>
        <a:p>
          <a:endParaRPr lang="tr-TR"/>
        </a:p>
      </dgm:t>
    </dgm:pt>
    <dgm:pt modelId="{00111B07-02E4-4CBC-9A1A-A4418F6129D2}" type="pres">
      <dgm:prSet presAssocID="{5E7155A7-38CB-4226-9382-860FBDCD6B38}" presName="node" presStyleLbl="node1" presStyleIdx="2" presStyleCnt="9">
        <dgm:presLayoutVars>
          <dgm:bulletEnabled val="1"/>
        </dgm:presLayoutVars>
      </dgm:prSet>
      <dgm:spPr/>
      <dgm:t>
        <a:bodyPr/>
        <a:lstStyle/>
        <a:p>
          <a:endParaRPr lang="tr-TR"/>
        </a:p>
      </dgm:t>
    </dgm:pt>
    <dgm:pt modelId="{8A4C3EE3-99EF-450D-BDA9-8482282AD4D6}" type="pres">
      <dgm:prSet presAssocID="{5E7155A7-38CB-4226-9382-860FBDCD6B38}" presName="dummy" presStyleCnt="0"/>
      <dgm:spPr/>
    </dgm:pt>
    <dgm:pt modelId="{1E1B887C-35E6-4586-8C54-9FD41BC18B33}" type="pres">
      <dgm:prSet presAssocID="{62C6BDB7-0AA7-4A65-AF1A-E84E1A7BC3B4}" presName="sibTrans" presStyleLbl="sibTrans2D1" presStyleIdx="2" presStyleCnt="9"/>
      <dgm:spPr/>
      <dgm:t>
        <a:bodyPr/>
        <a:lstStyle/>
        <a:p>
          <a:endParaRPr lang="tr-TR"/>
        </a:p>
      </dgm:t>
    </dgm:pt>
    <dgm:pt modelId="{DDF7C23D-91D6-4368-8C6B-9F6395800E52}" type="pres">
      <dgm:prSet presAssocID="{FE339215-0807-4A59-96A8-8E86E14FB7A9}" presName="node" presStyleLbl="node1" presStyleIdx="3" presStyleCnt="9">
        <dgm:presLayoutVars>
          <dgm:bulletEnabled val="1"/>
        </dgm:presLayoutVars>
      </dgm:prSet>
      <dgm:spPr/>
      <dgm:t>
        <a:bodyPr/>
        <a:lstStyle/>
        <a:p>
          <a:endParaRPr lang="tr-TR"/>
        </a:p>
      </dgm:t>
    </dgm:pt>
    <dgm:pt modelId="{DA7D7D36-F793-4C70-BE84-D7E3A470994D}" type="pres">
      <dgm:prSet presAssocID="{FE339215-0807-4A59-96A8-8E86E14FB7A9}" presName="dummy" presStyleCnt="0"/>
      <dgm:spPr/>
    </dgm:pt>
    <dgm:pt modelId="{D68E7041-9D49-447F-8020-79D76FAA17AA}" type="pres">
      <dgm:prSet presAssocID="{A00B21D5-6C41-4465-96CC-822F3A46E5C0}" presName="sibTrans" presStyleLbl="sibTrans2D1" presStyleIdx="3" presStyleCnt="9"/>
      <dgm:spPr/>
      <dgm:t>
        <a:bodyPr/>
        <a:lstStyle/>
        <a:p>
          <a:endParaRPr lang="tr-TR"/>
        </a:p>
      </dgm:t>
    </dgm:pt>
    <dgm:pt modelId="{B471F1FA-E916-432E-BB21-011CBEC238BD}" type="pres">
      <dgm:prSet presAssocID="{B6C2D6F0-1D11-44EB-AB5C-29C0381A8C95}" presName="node" presStyleLbl="node1" presStyleIdx="4" presStyleCnt="9">
        <dgm:presLayoutVars>
          <dgm:bulletEnabled val="1"/>
        </dgm:presLayoutVars>
      </dgm:prSet>
      <dgm:spPr/>
      <dgm:t>
        <a:bodyPr/>
        <a:lstStyle/>
        <a:p>
          <a:endParaRPr lang="tr-TR"/>
        </a:p>
      </dgm:t>
    </dgm:pt>
    <dgm:pt modelId="{FE4C8AF3-B1B8-4D1A-AAE3-FFE3DC99FD15}" type="pres">
      <dgm:prSet presAssocID="{B6C2D6F0-1D11-44EB-AB5C-29C0381A8C95}" presName="dummy" presStyleCnt="0"/>
      <dgm:spPr/>
    </dgm:pt>
    <dgm:pt modelId="{20D551C6-34CB-4B50-9191-9E0544617397}" type="pres">
      <dgm:prSet presAssocID="{DEEA44C0-C105-45CC-A4E3-DCD0F4F3D4A1}" presName="sibTrans" presStyleLbl="sibTrans2D1" presStyleIdx="4" presStyleCnt="9"/>
      <dgm:spPr/>
      <dgm:t>
        <a:bodyPr/>
        <a:lstStyle/>
        <a:p>
          <a:endParaRPr lang="tr-TR"/>
        </a:p>
      </dgm:t>
    </dgm:pt>
    <dgm:pt modelId="{CB9934D2-A622-479F-81D8-D20DB77F26AF}" type="pres">
      <dgm:prSet presAssocID="{BD52213B-8B5B-4075-BC10-C75CA00725E9}" presName="node" presStyleLbl="node1" presStyleIdx="5" presStyleCnt="9">
        <dgm:presLayoutVars>
          <dgm:bulletEnabled val="1"/>
        </dgm:presLayoutVars>
      </dgm:prSet>
      <dgm:spPr/>
      <dgm:t>
        <a:bodyPr/>
        <a:lstStyle/>
        <a:p>
          <a:endParaRPr lang="tr-TR"/>
        </a:p>
      </dgm:t>
    </dgm:pt>
    <dgm:pt modelId="{4F6F3E64-B173-48A5-9F46-A778A598AF67}" type="pres">
      <dgm:prSet presAssocID="{BD52213B-8B5B-4075-BC10-C75CA00725E9}" presName="dummy" presStyleCnt="0"/>
      <dgm:spPr/>
    </dgm:pt>
    <dgm:pt modelId="{FC0FF84D-E110-4555-96C2-268B2A038D3A}" type="pres">
      <dgm:prSet presAssocID="{15AC7E19-CF6D-4CDA-AECC-2CDB76D56FDB}" presName="sibTrans" presStyleLbl="sibTrans2D1" presStyleIdx="5" presStyleCnt="9"/>
      <dgm:spPr/>
      <dgm:t>
        <a:bodyPr/>
        <a:lstStyle/>
        <a:p>
          <a:endParaRPr lang="tr-TR"/>
        </a:p>
      </dgm:t>
    </dgm:pt>
    <dgm:pt modelId="{47576E34-D864-48ED-897B-8678C0F18BAD}" type="pres">
      <dgm:prSet presAssocID="{7F3CE0F2-7417-4657-BDE7-B5EE5BF00313}" presName="node" presStyleLbl="node1" presStyleIdx="6" presStyleCnt="9">
        <dgm:presLayoutVars>
          <dgm:bulletEnabled val="1"/>
        </dgm:presLayoutVars>
      </dgm:prSet>
      <dgm:spPr/>
      <dgm:t>
        <a:bodyPr/>
        <a:lstStyle/>
        <a:p>
          <a:endParaRPr lang="tr-TR"/>
        </a:p>
      </dgm:t>
    </dgm:pt>
    <dgm:pt modelId="{30A03709-F5A1-4456-AB78-EAD7036B3BE7}" type="pres">
      <dgm:prSet presAssocID="{7F3CE0F2-7417-4657-BDE7-B5EE5BF00313}" presName="dummy" presStyleCnt="0"/>
      <dgm:spPr/>
    </dgm:pt>
    <dgm:pt modelId="{60BE0C99-7DC1-43B9-BD0D-CECC69852713}" type="pres">
      <dgm:prSet presAssocID="{C44D2C0C-A1DB-4250-8A4B-F8F101EB3395}" presName="sibTrans" presStyleLbl="sibTrans2D1" presStyleIdx="6" presStyleCnt="9"/>
      <dgm:spPr/>
      <dgm:t>
        <a:bodyPr/>
        <a:lstStyle/>
        <a:p>
          <a:endParaRPr lang="tr-TR"/>
        </a:p>
      </dgm:t>
    </dgm:pt>
    <dgm:pt modelId="{9DF541B8-41A8-4D44-B4BA-7DB4EE383D48}" type="pres">
      <dgm:prSet presAssocID="{B9C5BB97-5DEA-4DBF-9A19-40D7ACC05B77}" presName="node" presStyleLbl="node1" presStyleIdx="7" presStyleCnt="9">
        <dgm:presLayoutVars>
          <dgm:bulletEnabled val="1"/>
        </dgm:presLayoutVars>
      </dgm:prSet>
      <dgm:spPr/>
      <dgm:t>
        <a:bodyPr/>
        <a:lstStyle/>
        <a:p>
          <a:endParaRPr lang="tr-TR"/>
        </a:p>
      </dgm:t>
    </dgm:pt>
    <dgm:pt modelId="{445AEEB1-BF04-43AC-AA68-B3FC256F513C}" type="pres">
      <dgm:prSet presAssocID="{B9C5BB97-5DEA-4DBF-9A19-40D7ACC05B77}" presName="dummy" presStyleCnt="0"/>
      <dgm:spPr/>
    </dgm:pt>
    <dgm:pt modelId="{8CB96811-077E-40D6-9509-1934E31A6259}" type="pres">
      <dgm:prSet presAssocID="{BAEDB1EB-6699-456B-A68E-928AAD12070D}" presName="sibTrans" presStyleLbl="sibTrans2D1" presStyleIdx="7" presStyleCnt="9"/>
      <dgm:spPr/>
      <dgm:t>
        <a:bodyPr/>
        <a:lstStyle/>
        <a:p>
          <a:endParaRPr lang="tr-TR"/>
        </a:p>
      </dgm:t>
    </dgm:pt>
    <dgm:pt modelId="{A0D5F23B-CA6B-4C5B-9BA2-7B2A46468124}" type="pres">
      <dgm:prSet presAssocID="{B1840F35-C66A-4080-B9FF-C438A9AAB557}" presName="node" presStyleLbl="node1" presStyleIdx="8" presStyleCnt="9">
        <dgm:presLayoutVars>
          <dgm:bulletEnabled val="1"/>
        </dgm:presLayoutVars>
      </dgm:prSet>
      <dgm:spPr/>
      <dgm:t>
        <a:bodyPr/>
        <a:lstStyle/>
        <a:p>
          <a:endParaRPr lang="tr-TR"/>
        </a:p>
      </dgm:t>
    </dgm:pt>
    <dgm:pt modelId="{1A786558-3325-428F-98B1-34B964B3306C}" type="pres">
      <dgm:prSet presAssocID="{B1840F35-C66A-4080-B9FF-C438A9AAB557}" presName="dummy" presStyleCnt="0"/>
      <dgm:spPr/>
    </dgm:pt>
    <dgm:pt modelId="{15D68F7F-C5B1-4E87-86D8-88DDE69A6984}" type="pres">
      <dgm:prSet presAssocID="{CEEE039C-2159-4675-A88F-80760C82D9B4}" presName="sibTrans" presStyleLbl="sibTrans2D1" presStyleIdx="8" presStyleCnt="9"/>
      <dgm:spPr/>
      <dgm:t>
        <a:bodyPr/>
        <a:lstStyle/>
        <a:p>
          <a:endParaRPr lang="tr-TR"/>
        </a:p>
      </dgm:t>
    </dgm:pt>
  </dgm:ptLst>
  <dgm:cxnLst>
    <dgm:cxn modelId="{50B66C78-32B1-4566-AA8A-3B153B8CB07C}" type="presOf" srcId="{5E7155A7-38CB-4226-9382-860FBDCD6B38}" destId="{00111B07-02E4-4CBC-9A1A-A4418F6129D2}" srcOrd="0" destOrd="0" presId="urn:microsoft.com/office/officeart/2005/8/layout/radial6"/>
    <dgm:cxn modelId="{DDDA7162-C2A6-49EE-B01A-F3A06B8E5BFF}" srcId="{C88C3D2F-CC14-472E-B29E-D7C5D27738A2}" destId="{B1840F35-C66A-4080-B9FF-C438A9AAB557}" srcOrd="8" destOrd="0" parTransId="{DA89C253-7A7B-4011-B313-A741FA453E56}" sibTransId="{CEEE039C-2159-4675-A88F-80760C82D9B4}"/>
    <dgm:cxn modelId="{ADAC3464-1FA2-46BE-BEB3-D1A111F47E05}" type="presOf" srcId="{DEEA44C0-C105-45CC-A4E3-DCD0F4F3D4A1}" destId="{20D551C6-34CB-4B50-9191-9E0544617397}" srcOrd="0" destOrd="0" presId="urn:microsoft.com/office/officeart/2005/8/layout/radial6"/>
    <dgm:cxn modelId="{897E0C1D-5719-42BF-9EA1-71EE166E1428}" srcId="{C88C3D2F-CC14-472E-B29E-D7C5D27738A2}" destId="{BD52213B-8B5B-4075-BC10-C75CA00725E9}" srcOrd="5" destOrd="0" parTransId="{A481A890-DF44-4FEC-A0D3-AAB57A87BBD2}" sibTransId="{15AC7E19-CF6D-4CDA-AECC-2CDB76D56FDB}"/>
    <dgm:cxn modelId="{F84CF1B6-8EE0-4205-8A31-A0CB16D95ADB}" type="presOf" srcId="{7F3CE0F2-7417-4657-BDE7-B5EE5BF00313}" destId="{47576E34-D864-48ED-897B-8678C0F18BAD}" srcOrd="0" destOrd="0" presId="urn:microsoft.com/office/officeart/2005/8/layout/radial6"/>
    <dgm:cxn modelId="{283C9B07-3A43-44CB-88BD-1127DCFDC3C0}" type="presOf" srcId="{C6582FBB-B9BF-4A4A-B50C-96DBF61DAA37}" destId="{5AAE121D-19DC-453B-A04D-E3255F18782F}" srcOrd="0" destOrd="0" presId="urn:microsoft.com/office/officeart/2005/8/layout/radial6"/>
    <dgm:cxn modelId="{3FE4A280-56C2-47C4-B64B-B878DBAEEBB4}" srcId="{C88C3D2F-CC14-472E-B29E-D7C5D27738A2}" destId="{B6C2D6F0-1D11-44EB-AB5C-29C0381A8C95}" srcOrd="4" destOrd="0" parTransId="{D325AC89-07E7-47A4-B84F-8494503C57FF}" sibTransId="{DEEA44C0-C105-45CC-A4E3-DCD0F4F3D4A1}"/>
    <dgm:cxn modelId="{BC3FC832-F68D-4A7E-8A27-C0963E7DDF26}" type="presOf" srcId="{B9C5BB97-5DEA-4DBF-9A19-40D7ACC05B77}" destId="{9DF541B8-41A8-4D44-B4BA-7DB4EE383D48}" srcOrd="0" destOrd="0" presId="urn:microsoft.com/office/officeart/2005/8/layout/radial6"/>
    <dgm:cxn modelId="{738EC7AD-35E4-4C20-BF77-A59ED8678B49}" srcId="{C88C3D2F-CC14-472E-B29E-D7C5D27738A2}" destId="{7F3CE0F2-7417-4657-BDE7-B5EE5BF00313}" srcOrd="6" destOrd="0" parTransId="{4D527F68-16BC-416E-9963-E911B992CE87}" sibTransId="{C44D2C0C-A1DB-4250-8A4B-F8F101EB3395}"/>
    <dgm:cxn modelId="{B5B11EE2-F54D-4E48-A0DD-4F5EF84F3250}" srcId="{C88C3D2F-CC14-472E-B29E-D7C5D27738A2}" destId="{5DF46174-9611-4B4F-8989-7C40127CE3CC}" srcOrd="0" destOrd="0" parTransId="{02F5D007-08D9-484D-90F6-C9639FB29529}" sibTransId="{C1E6079E-F954-40D4-90D4-C9A3DB0CEE60}"/>
    <dgm:cxn modelId="{44FF5CB3-AD36-4E60-8DF0-D9A3A6968BFD}" type="presOf" srcId="{5DF46174-9611-4B4F-8989-7C40127CE3CC}" destId="{C0F46157-7005-46C0-B9FC-A194382E2B6D}" srcOrd="0" destOrd="0" presId="urn:microsoft.com/office/officeart/2005/8/layout/radial6"/>
    <dgm:cxn modelId="{0B1635DD-8701-4EE7-A8D9-DFE8AB1A01D7}" type="presOf" srcId="{7F982DFB-39B9-4A7B-9389-1EA9F0F76B20}" destId="{72C4DFE6-1640-44AE-9193-5D9704518873}" srcOrd="0" destOrd="0" presId="urn:microsoft.com/office/officeart/2005/8/layout/radial6"/>
    <dgm:cxn modelId="{162C68AB-68B5-40E7-B642-59550A4E6AA5}" type="presOf" srcId="{C88C3D2F-CC14-472E-B29E-D7C5D27738A2}" destId="{158E95DB-9C7D-4611-B7C0-717DBFAF7DE4}" srcOrd="0" destOrd="0" presId="urn:microsoft.com/office/officeart/2005/8/layout/radial6"/>
    <dgm:cxn modelId="{E0C812D5-45EA-4E24-B7BB-3F1D49A61743}" type="presOf" srcId="{A00B21D5-6C41-4465-96CC-822F3A46E5C0}" destId="{D68E7041-9D49-447F-8020-79D76FAA17AA}" srcOrd="0" destOrd="0" presId="urn:microsoft.com/office/officeart/2005/8/layout/radial6"/>
    <dgm:cxn modelId="{996B97BD-9E39-4172-9972-53AA8580A563}" type="presOf" srcId="{CEEE039C-2159-4675-A88F-80760C82D9B4}" destId="{15D68F7F-C5B1-4E87-86D8-88DDE69A6984}" srcOrd="0" destOrd="0" presId="urn:microsoft.com/office/officeart/2005/8/layout/radial6"/>
    <dgm:cxn modelId="{EBA555DE-40D0-4EE4-BE0A-3E5D8C4CBB81}" type="presOf" srcId="{62C6BDB7-0AA7-4A65-AF1A-E84E1A7BC3B4}" destId="{1E1B887C-35E6-4586-8C54-9FD41BC18B33}" srcOrd="0" destOrd="0" presId="urn:microsoft.com/office/officeart/2005/8/layout/radial6"/>
    <dgm:cxn modelId="{B4C125A8-94C0-43A0-9FEA-2F089693A63D}" srcId="{C88C3D2F-CC14-472E-B29E-D7C5D27738A2}" destId="{7F982DFB-39B9-4A7B-9389-1EA9F0F76B20}" srcOrd="1" destOrd="0" parTransId="{0385342E-D580-408C-9DCD-460D0A8667AA}" sibTransId="{C6582FBB-B9BF-4A4A-B50C-96DBF61DAA37}"/>
    <dgm:cxn modelId="{A0DAF98B-6314-4DCD-A689-735461C464ED}" type="presOf" srcId="{BD52213B-8B5B-4075-BC10-C75CA00725E9}" destId="{CB9934D2-A622-479F-81D8-D20DB77F26AF}" srcOrd="0" destOrd="0" presId="urn:microsoft.com/office/officeart/2005/8/layout/radial6"/>
    <dgm:cxn modelId="{9D996A4C-F9C6-4008-A4DC-200C28B5E92D}" type="presOf" srcId="{BAEDB1EB-6699-456B-A68E-928AAD12070D}" destId="{8CB96811-077E-40D6-9509-1934E31A6259}" srcOrd="0" destOrd="0" presId="urn:microsoft.com/office/officeart/2005/8/layout/radial6"/>
    <dgm:cxn modelId="{0F5D7FF8-1555-4A83-AF06-07C92C646DDE}" type="presOf" srcId="{C44D2C0C-A1DB-4250-8A4B-F8F101EB3395}" destId="{60BE0C99-7DC1-43B9-BD0D-CECC69852713}" srcOrd="0" destOrd="0" presId="urn:microsoft.com/office/officeart/2005/8/layout/radial6"/>
    <dgm:cxn modelId="{5FA949E2-DBBF-4469-831C-50C6B16AC3D4}" srcId="{44114538-C5AB-4781-94E8-664D964E845B}" destId="{C88C3D2F-CC14-472E-B29E-D7C5D27738A2}" srcOrd="0" destOrd="0" parTransId="{5EA262A4-29C6-497D-AB10-D5C06E29DB24}" sibTransId="{52EF5290-C0A5-4752-8ED9-82D9993C479F}"/>
    <dgm:cxn modelId="{1EBDF648-9B49-4AAD-BB60-F15C79C4CA0E}" type="presOf" srcId="{B6C2D6F0-1D11-44EB-AB5C-29C0381A8C95}" destId="{B471F1FA-E916-432E-BB21-011CBEC238BD}" srcOrd="0" destOrd="0" presId="urn:microsoft.com/office/officeart/2005/8/layout/radial6"/>
    <dgm:cxn modelId="{972729E5-1BB1-4428-99BC-23E2CC780261}" type="presOf" srcId="{C1E6079E-F954-40D4-90D4-C9A3DB0CEE60}" destId="{9F4DCDC9-FC56-47DD-995B-E93FA2C56367}" srcOrd="0" destOrd="0" presId="urn:microsoft.com/office/officeart/2005/8/layout/radial6"/>
    <dgm:cxn modelId="{27843BA0-B01D-4113-9C02-E18413D013C1}" srcId="{C88C3D2F-CC14-472E-B29E-D7C5D27738A2}" destId="{FE339215-0807-4A59-96A8-8E86E14FB7A9}" srcOrd="3" destOrd="0" parTransId="{B8A0252C-81DD-42C0-8B6B-5C2DDDEC8062}" sibTransId="{A00B21D5-6C41-4465-96CC-822F3A46E5C0}"/>
    <dgm:cxn modelId="{772EDA19-8BE5-4A8A-879B-3535EED9DC0E}" srcId="{C88C3D2F-CC14-472E-B29E-D7C5D27738A2}" destId="{5E7155A7-38CB-4226-9382-860FBDCD6B38}" srcOrd="2" destOrd="0" parTransId="{1397F2A3-6929-4A29-825E-93CDCE6636FA}" sibTransId="{62C6BDB7-0AA7-4A65-AF1A-E84E1A7BC3B4}"/>
    <dgm:cxn modelId="{5AA1D314-AF7D-4789-9CDC-D93970565C8F}" type="presOf" srcId="{B1840F35-C66A-4080-B9FF-C438A9AAB557}" destId="{A0D5F23B-CA6B-4C5B-9BA2-7B2A46468124}" srcOrd="0" destOrd="0" presId="urn:microsoft.com/office/officeart/2005/8/layout/radial6"/>
    <dgm:cxn modelId="{0F67C4F6-33AE-4059-9B7C-3CC0C3200065}" type="presOf" srcId="{15AC7E19-CF6D-4CDA-AECC-2CDB76D56FDB}" destId="{FC0FF84D-E110-4555-96C2-268B2A038D3A}" srcOrd="0" destOrd="0" presId="urn:microsoft.com/office/officeart/2005/8/layout/radial6"/>
    <dgm:cxn modelId="{83C134EF-0D1E-4BD9-BC97-3E2D886D74CC}" type="presOf" srcId="{FE339215-0807-4A59-96A8-8E86E14FB7A9}" destId="{DDF7C23D-91D6-4368-8C6B-9F6395800E52}" srcOrd="0" destOrd="0" presId="urn:microsoft.com/office/officeart/2005/8/layout/radial6"/>
    <dgm:cxn modelId="{690B38EE-22AA-4798-9CDA-481F03E5C516}" type="presOf" srcId="{44114538-C5AB-4781-94E8-664D964E845B}" destId="{AE7F22E9-066F-49BC-BC5C-59BF30EE2E59}" srcOrd="0" destOrd="0" presId="urn:microsoft.com/office/officeart/2005/8/layout/radial6"/>
    <dgm:cxn modelId="{60B1C421-1155-44F8-8E5A-5BA6F18314A5}" srcId="{C88C3D2F-CC14-472E-B29E-D7C5D27738A2}" destId="{B9C5BB97-5DEA-4DBF-9A19-40D7ACC05B77}" srcOrd="7" destOrd="0" parTransId="{34331810-746C-4F85-859D-54E35C736856}" sibTransId="{BAEDB1EB-6699-456B-A68E-928AAD12070D}"/>
    <dgm:cxn modelId="{70E2A738-2A73-42FE-A3FA-AAB4806680E5}" type="presParOf" srcId="{AE7F22E9-066F-49BC-BC5C-59BF30EE2E59}" destId="{158E95DB-9C7D-4611-B7C0-717DBFAF7DE4}" srcOrd="0" destOrd="0" presId="urn:microsoft.com/office/officeart/2005/8/layout/radial6"/>
    <dgm:cxn modelId="{6E4A6E5B-1EDD-44EA-9026-85F3878573E3}" type="presParOf" srcId="{AE7F22E9-066F-49BC-BC5C-59BF30EE2E59}" destId="{C0F46157-7005-46C0-B9FC-A194382E2B6D}" srcOrd="1" destOrd="0" presId="urn:microsoft.com/office/officeart/2005/8/layout/radial6"/>
    <dgm:cxn modelId="{7E1EA93A-4F4E-44F6-A389-7B3B931A1695}" type="presParOf" srcId="{AE7F22E9-066F-49BC-BC5C-59BF30EE2E59}" destId="{2FD3FC8E-6AB5-4258-98BF-25DCBD9DEA1D}" srcOrd="2" destOrd="0" presId="urn:microsoft.com/office/officeart/2005/8/layout/radial6"/>
    <dgm:cxn modelId="{FA270750-F873-4490-9ABF-763DBE0DC345}" type="presParOf" srcId="{AE7F22E9-066F-49BC-BC5C-59BF30EE2E59}" destId="{9F4DCDC9-FC56-47DD-995B-E93FA2C56367}" srcOrd="3" destOrd="0" presId="urn:microsoft.com/office/officeart/2005/8/layout/radial6"/>
    <dgm:cxn modelId="{BD683B27-7D76-4FCF-AEE2-13C75524026B}" type="presParOf" srcId="{AE7F22E9-066F-49BC-BC5C-59BF30EE2E59}" destId="{72C4DFE6-1640-44AE-9193-5D9704518873}" srcOrd="4" destOrd="0" presId="urn:microsoft.com/office/officeart/2005/8/layout/radial6"/>
    <dgm:cxn modelId="{2FBF1A49-FF3E-4172-A54C-000DF7B70386}" type="presParOf" srcId="{AE7F22E9-066F-49BC-BC5C-59BF30EE2E59}" destId="{EE01D954-3059-43EE-8179-61B989BEAC57}" srcOrd="5" destOrd="0" presId="urn:microsoft.com/office/officeart/2005/8/layout/radial6"/>
    <dgm:cxn modelId="{12B465D6-F9A3-4CEC-B6D1-B4EED2C3027C}" type="presParOf" srcId="{AE7F22E9-066F-49BC-BC5C-59BF30EE2E59}" destId="{5AAE121D-19DC-453B-A04D-E3255F18782F}" srcOrd="6" destOrd="0" presId="urn:microsoft.com/office/officeart/2005/8/layout/radial6"/>
    <dgm:cxn modelId="{49E5BDF9-9DA9-4962-A9DC-6B095E4E2882}" type="presParOf" srcId="{AE7F22E9-066F-49BC-BC5C-59BF30EE2E59}" destId="{00111B07-02E4-4CBC-9A1A-A4418F6129D2}" srcOrd="7" destOrd="0" presId="urn:microsoft.com/office/officeart/2005/8/layout/radial6"/>
    <dgm:cxn modelId="{799029DF-0453-4CB7-B0B3-2C06FCF6E2CB}" type="presParOf" srcId="{AE7F22E9-066F-49BC-BC5C-59BF30EE2E59}" destId="{8A4C3EE3-99EF-450D-BDA9-8482282AD4D6}" srcOrd="8" destOrd="0" presId="urn:microsoft.com/office/officeart/2005/8/layout/radial6"/>
    <dgm:cxn modelId="{70882E8F-6830-4C31-B50B-A0D48883DD5E}" type="presParOf" srcId="{AE7F22E9-066F-49BC-BC5C-59BF30EE2E59}" destId="{1E1B887C-35E6-4586-8C54-9FD41BC18B33}" srcOrd="9" destOrd="0" presId="urn:microsoft.com/office/officeart/2005/8/layout/radial6"/>
    <dgm:cxn modelId="{D3AA8F9F-21B9-4726-B7B1-EEFF1225AF9B}" type="presParOf" srcId="{AE7F22E9-066F-49BC-BC5C-59BF30EE2E59}" destId="{DDF7C23D-91D6-4368-8C6B-9F6395800E52}" srcOrd="10" destOrd="0" presId="urn:microsoft.com/office/officeart/2005/8/layout/radial6"/>
    <dgm:cxn modelId="{907EFB95-F938-4BCF-A1C7-2545D69C40A3}" type="presParOf" srcId="{AE7F22E9-066F-49BC-BC5C-59BF30EE2E59}" destId="{DA7D7D36-F793-4C70-BE84-D7E3A470994D}" srcOrd="11" destOrd="0" presId="urn:microsoft.com/office/officeart/2005/8/layout/radial6"/>
    <dgm:cxn modelId="{BCCC54D3-7D24-4D43-9B8D-A8A4FDFCA669}" type="presParOf" srcId="{AE7F22E9-066F-49BC-BC5C-59BF30EE2E59}" destId="{D68E7041-9D49-447F-8020-79D76FAA17AA}" srcOrd="12" destOrd="0" presId="urn:microsoft.com/office/officeart/2005/8/layout/radial6"/>
    <dgm:cxn modelId="{904CC1EB-9DB4-479A-8A6B-D3DB2045BD34}" type="presParOf" srcId="{AE7F22E9-066F-49BC-BC5C-59BF30EE2E59}" destId="{B471F1FA-E916-432E-BB21-011CBEC238BD}" srcOrd="13" destOrd="0" presId="urn:microsoft.com/office/officeart/2005/8/layout/radial6"/>
    <dgm:cxn modelId="{7DB521DD-4668-450C-9C5A-4F793C268556}" type="presParOf" srcId="{AE7F22E9-066F-49BC-BC5C-59BF30EE2E59}" destId="{FE4C8AF3-B1B8-4D1A-AAE3-FFE3DC99FD15}" srcOrd="14" destOrd="0" presId="urn:microsoft.com/office/officeart/2005/8/layout/radial6"/>
    <dgm:cxn modelId="{A5674307-91D8-42BB-85A6-503996BB2F61}" type="presParOf" srcId="{AE7F22E9-066F-49BC-BC5C-59BF30EE2E59}" destId="{20D551C6-34CB-4B50-9191-9E0544617397}" srcOrd="15" destOrd="0" presId="urn:microsoft.com/office/officeart/2005/8/layout/radial6"/>
    <dgm:cxn modelId="{B58856BA-89F3-4C33-8B3A-F128D9D57FC9}" type="presParOf" srcId="{AE7F22E9-066F-49BC-BC5C-59BF30EE2E59}" destId="{CB9934D2-A622-479F-81D8-D20DB77F26AF}" srcOrd="16" destOrd="0" presId="urn:microsoft.com/office/officeart/2005/8/layout/radial6"/>
    <dgm:cxn modelId="{DAC42CE6-C2FE-4976-A795-D7C87C1F6EDA}" type="presParOf" srcId="{AE7F22E9-066F-49BC-BC5C-59BF30EE2E59}" destId="{4F6F3E64-B173-48A5-9F46-A778A598AF67}" srcOrd="17" destOrd="0" presId="urn:microsoft.com/office/officeart/2005/8/layout/radial6"/>
    <dgm:cxn modelId="{53553B3A-4B4B-4559-937C-1BB194409D76}" type="presParOf" srcId="{AE7F22E9-066F-49BC-BC5C-59BF30EE2E59}" destId="{FC0FF84D-E110-4555-96C2-268B2A038D3A}" srcOrd="18" destOrd="0" presId="urn:microsoft.com/office/officeart/2005/8/layout/radial6"/>
    <dgm:cxn modelId="{1170DDF4-68F1-4483-B456-B43DC1A2439F}" type="presParOf" srcId="{AE7F22E9-066F-49BC-BC5C-59BF30EE2E59}" destId="{47576E34-D864-48ED-897B-8678C0F18BAD}" srcOrd="19" destOrd="0" presId="urn:microsoft.com/office/officeart/2005/8/layout/radial6"/>
    <dgm:cxn modelId="{5D3F11EC-3D9D-42BF-9EB0-37B802E0129E}" type="presParOf" srcId="{AE7F22E9-066F-49BC-BC5C-59BF30EE2E59}" destId="{30A03709-F5A1-4456-AB78-EAD7036B3BE7}" srcOrd="20" destOrd="0" presId="urn:microsoft.com/office/officeart/2005/8/layout/radial6"/>
    <dgm:cxn modelId="{EDD2E125-82CC-4F2F-A8CF-B3F316943698}" type="presParOf" srcId="{AE7F22E9-066F-49BC-BC5C-59BF30EE2E59}" destId="{60BE0C99-7DC1-43B9-BD0D-CECC69852713}" srcOrd="21" destOrd="0" presId="urn:microsoft.com/office/officeart/2005/8/layout/radial6"/>
    <dgm:cxn modelId="{9E4B9FA5-2232-42BB-A9F3-D6B8A7004B34}" type="presParOf" srcId="{AE7F22E9-066F-49BC-BC5C-59BF30EE2E59}" destId="{9DF541B8-41A8-4D44-B4BA-7DB4EE383D48}" srcOrd="22" destOrd="0" presId="urn:microsoft.com/office/officeart/2005/8/layout/radial6"/>
    <dgm:cxn modelId="{137B8C4E-F874-4F99-819E-422E42F9F7F1}" type="presParOf" srcId="{AE7F22E9-066F-49BC-BC5C-59BF30EE2E59}" destId="{445AEEB1-BF04-43AC-AA68-B3FC256F513C}" srcOrd="23" destOrd="0" presId="urn:microsoft.com/office/officeart/2005/8/layout/radial6"/>
    <dgm:cxn modelId="{CE118AB0-5BFB-40A8-9B0B-A8EFF6334F23}" type="presParOf" srcId="{AE7F22E9-066F-49BC-BC5C-59BF30EE2E59}" destId="{8CB96811-077E-40D6-9509-1934E31A6259}" srcOrd="24" destOrd="0" presId="urn:microsoft.com/office/officeart/2005/8/layout/radial6"/>
    <dgm:cxn modelId="{5CA87801-9E38-447B-A9EF-972A43E638C0}" type="presParOf" srcId="{AE7F22E9-066F-49BC-BC5C-59BF30EE2E59}" destId="{A0D5F23B-CA6B-4C5B-9BA2-7B2A46468124}" srcOrd="25" destOrd="0" presId="urn:microsoft.com/office/officeart/2005/8/layout/radial6"/>
    <dgm:cxn modelId="{97C6051F-83D8-46A6-AED0-576B82B05F67}" type="presParOf" srcId="{AE7F22E9-066F-49BC-BC5C-59BF30EE2E59}" destId="{1A786558-3325-428F-98B1-34B964B3306C}" srcOrd="26" destOrd="0" presId="urn:microsoft.com/office/officeart/2005/8/layout/radial6"/>
    <dgm:cxn modelId="{A5BC4AB7-263D-4530-9400-458DCDFF8458}" type="presParOf" srcId="{AE7F22E9-066F-49BC-BC5C-59BF30EE2E59}" destId="{15D68F7F-C5B1-4E87-86D8-88DDE69A6984}" srcOrd="27" destOrd="0" presId="urn:microsoft.com/office/officeart/2005/8/layout/radial6"/>
  </dgm:cxnLst>
  <dgm:bg/>
  <dgm:whole/>
</dgm:dataModel>
</file>

<file path=ppt/diagrams/data5.xml><?xml version="1.0" encoding="utf-8"?>
<dgm:dataModel xmlns:dgm="http://schemas.openxmlformats.org/drawingml/2006/diagram" xmlns:a="http://schemas.openxmlformats.org/drawingml/2006/main">
  <dgm:ptLst>
    <dgm:pt modelId="{8C5E6AA9-40A7-46F6-8FE8-A79CF88CA8B8}" type="doc">
      <dgm:prSet loTypeId="urn:microsoft.com/office/officeart/2005/8/layout/bProcess4" loCatId="process" qsTypeId="urn:microsoft.com/office/officeart/2005/8/quickstyle/simple2" qsCatId="simple" csTypeId="urn:microsoft.com/office/officeart/2005/8/colors/accent2_4" csCatId="accent2" phldr="1"/>
      <dgm:spPr/>
      <dgm:t>
        <a:bodyPr/>
        <a:lstStyle/>
        <a:p>
          <a:endParaRPr lang="tr-TR"/>
        </a:p>
      </dgm:t>
    </dgm:pt>
    <dgm:pt modelId="{0A31AE70-7F7A-458D-9001-39DB97FB4B73}">
      <dgm:prSet phldrT="[Metin]"/>
      <dgm:spPr/>
      <dgm:t>
        <a:bodyPr/>
        <a:lstStyle/>
        <a:p>
          <a:r>
            <a:rPr lang="fi-FI" dirty="0" smtClean="0"/>
            <a:t>Ailelerin sorunla başa çıkma kapasiteleri,</a:t>
          </a:r>
          <a:endParaRPr lang="tr-TR" dirty="0"/>
        </a:p>
      </dgm:t>
    </dgm:pt>
    <dgm:pt modelId="{8F7E14A6-F928-41D7-92DE-BFB86B22A763}" type="parTrans" cxnId="{31A0D59B-A2FD-4148-AB50-1B57F5AB8E74}">
      <dgm:prSet/>
      <dgm:spPr/>
      <dgm:t>
        <a:bodyPr/>
        <a:lstStyle/>
        <a:p>
          <a:endParaRPr lang="tr-TR"/>
        </a:p>
      </dgm:t>
    </dgm:pt>
    <dgm:pt modelId="{071654EF-2074-415B-9673-ACA0900FC35F}" type="sibTrans" cxnId="{31A0D59B-A2FD-4148-AB50-1B57F5AB8E74}">
      <dgm:prSet/>
      <dgm:spPr/>
      <dgm:t>
        <a:bodyPr/>
        <a:lstStyle/>
        <a:p>
          <a:endParaRPr lang="tr-TR"/>
        </a:p>
      </dgm:t>
    </dgm:pt>
    <dgm:pt modelId="{2025D2C2-2ADA-4659-978E-A7B7A42A13FF}">
      <dgm:prSet phldrT="[Metin]"/>
      <dgm:spPr/>
      <dgm:t>
        <a:bodyPr/>
        <a:lstStyle/>
        <a:p>
          <a:r>
            <a:rPr lang="tr-TR" dirty="0" smtClean="0"/>
            <a:t>Ailenin büyüklüğü ve kültürel yapısı,</a:t>
          </a:r>
          <a:endParaRPr lang="tr-TR" dirty="0"/>
        </a:p>
      </dgm:t>
    </dgm:pt>
    <dgm:pt modelId="{2FA501CE-9DB8-46C6-82C6-F35930182CFF}" type="parTrans" cxnId="{8822FAEF-E4FE-4D3D-9E67-4B51B9ABA1AC}">
      <dgm:prSet/>
      <dgm:spPr/>
      <dgm:t>
        <a:bodyPr/>
        <a:lstStyle/>
        <a:p>
          <a:endParaRPr lang="tr-TR"/>
        </a:p>
      </dgm:t>
    </dgm:pt>
    <dgm:pt modelId="{F3A1E2A0-0E65-4A17-B876-1D70F702B85F}" type="sibTrans" cxnId="{8822FAEF-E4FE-4D3D-9E67-4B51B9ABA1AC}">
      <dgm:prSet/>
      <dgm:spPr/>
      <dgm:t>
        <a:bodyPr/>
        <a:lstStyle/>
        <a:p>
          <a:endParaRPr lang="tr-TR"/>
        </a:p>
      </dgm:t>
    </dgm:pt>
    <dgm:pt modelId="{93B0BBF0-70DA-418D-9B31-411E9B689C1B}">
      <dgm:prSet phldrT="[Metin]"/>
      <dgm:spPr/>
      <dgm:t>
        <a:bodyPr/>
        <a:lstStyle/>
        <a:p>
          <a:r>
            <a:rPr lang="tr-TR" dirty="0" smtClean="0"/>
            <a:t>Anne-babaların kişilik özellikleri,</a:t>
          </a:r>
          <a:endParaRPr lang="tr-TR" dirty="0"/>
        </a:p>
      </dgm:t>
    </dgm:pt>
    <dgm:pt modelId="{5B138D3B-0DC8-4F3C-A377-E47D9CACFB3C}" type="parTrans" cxnId="{D755B41D-D9F0-4737-973F-608CE20150E7}">
      <dgm:prSet/>
      <dgm:spPr/>
      <dgm:t>
        <a:bodyPr/>
        <a:lstStyle/>
        <a:p>
          <a:endParaRPr lang="tr-TR"/>
        </a:p>
      </dgm:t>
    </dgm:pt>
    <dgm:pt modelId="{9FDC03B4-A50C-4329-8B5C-84423C06A66E}" type="sibTrans" cxnId="{D755B41D-D9F0-4737-973F-608CE20150E7}">
      <dgm:prSet/>
      <dgm:spPr/>
      <dgm:t>
        <a:bodyPr/>
        <a:lstStyle/>
        <a:p>
          <a:endParaRPr lang="tr-TR"/>
        </a:p>
      </dgm:t>
    </dgm:pt>
    <dgm:pt modelId="{6B71174B-6F9C-493B-BF7B-2E72E7D7C578}">
      <dgm:prSet phldrT="[Metin]"/>
      <dgm:spPr/>
      <dgm:t>
        <a:bodyPr/>
        <a:lstStyle/>
        <a:p>
          <a:r>
            <a:rPr lang="tr-TR" dirty="0" smtClean="0"/>
            <a:t>Dini inanışları,</a:t>
          </a:r>
          <a:endParaRPr lang="tr-TR" dirty="0"/>
        </a:p>
      </dgm:t>
    </dgm:pt>
    <dgm:pt modelId="{72C54D2F-D7D5-410B-B29C-99035AF8462A}" type="parTrans" cxnId="{4EF3DC55-DA14-4B14-8235-D3296A2DB29E}">
      <dgm:prSet/>
      <dgm:spPr/>
      <dgm:t>
        <a:bodyPr/>
        <a:lstStyle/>
        <a:p>
          <a:endParaRPr lang="tr-TR"/>
        </a:p>
      </dgm:t>
    </dgm:pt>
    <dgm:pt modelId="{3534E083-1037-484A-9F03-06949563E817}" type="sibTrans" cxnId="{4EF3DC55-DA14-4B14-8235-D3296A2DB29E}">
      <dgm:prSet/>
      <dgm:spPr/>
      <dgm:t>
        <a:bodyPr/>
        <a:lstStyle/>
        <a:p>
          <a:endParaRPr lang="tr-TR"/>
        </a:p>
      </dgm:t>
    </dgm:pt>
    <dgm:pt modelId="{8C50B8C2-20D0-44BC-A255-AD4855360968}">
      <dgm:prSet phldrT="[Metin]">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tr-TR" dirty="0" smtClean="0"/>
            <a:t>Eşlerin birbirlerine ne </a:t>
          </a:r>
          <a:r>
            <a:rPr lang="tr-TR" b="0" dirty="0" smtClean="0"/>
            <a:t>ölçüde</a:t>
          </a:r>
          <a:r>
            <a:rPr lang="tr-TR" dirty="0" smtClean="0"/>
            <a:t> yakın ve destek oldukları,</a:t>
          </a:r>
          <a:endParaRPr lang="tr-TR" dirty="0"/>
        </a:p>
      </dgm:t>
    </dgm:pt>
    <dgm:pt modelId="{C30EB7BA-0BD6-4E10-82F6-175656902763}" type="parTrans" cxnId="{9622759D-23FF-4AA1-8997-78C0A8278730}">
      <dgm:prSet/>
      <dgm:spPr/>
      <dgm:t>
        <a:bodyPr/>
        <a:lstStyle/>
        <a:p>
          <a:endParaRPr lang="tr-TR"/>
        </a:p>
      </dgm:t>
    </dgm:pt>
    <dgm:pt modelId="{DCD39CCF-6E5C-475C-98EE-C798AEBBAC91}" type="sibTrans" cxnId="{9622759D-23FF-4AA1-8997-78C0A8278730}">
      <dgm:prSet/>
      <dgm:spPr/>
      <dgm:t>
        <a:bodyPr/>
        <a:lstStyle/>
        <a:p>
          <a:endParaRPr lang="tr-TR"/>
        </a:p>
      </dgm:t>
    </dgm:pt>
    <dgm:pt modelId="{DA4C907E-BDB8-4716-9782-BE7914C6EC19}">
      <dgm:prSet phldrT="[Metin]"/>
      <dgm:spPr/>
      <dgm:t>
        <a:bodyPr/>
        <a:lstStyle/>
        <a:p>
          <a:r>
            <a:rPr lang="tr-TR" dirty="0" smtClean="0"/>
            <a:t>Yakın çevrenin ve toplumun özellikleri,</a:t>
          </a:r>
          <a:endParaRPr lang="tr-TR" dirty="0"/>
        </a:p>
      </dgm:t>
    </dgm:pt>
    <dgm:pt modelId="{5EE15C6D-B7EE-43DD-8AC7-D5FE228DD228}" type="parTrans" cxnId="{97DD4769-22C2-4727-AB31-56A21BEE1B74}">
      <dgm:prSet/>
      <dgm:spPr/>
      <dgm:t>
        <a:bodyPr/>
        <a:lstStyle/>
        <a:p>
          <a:endParaRPr lang="tr-TR"/>
        </a:p>
      </dgm:t>
    </dgm:pt>
    <dgm:pt modelId="{B2C64F27-5126-4E0F-81E2-7B2444100778}" type="sibTrans" cxnId="{97DD4769-22C2-4727-AB31-56A21BEE1B74}">
      <dgm:prSet/>
      <dgm:spPr/>
      <dgm:t>
        <a:bodyPr/>
        <a:lstStyle/>
        <a:p>
          <a:endParaRPr lang="tr-TR"/>
        </a:p>
      </dgm:t>
    </dgm:pt>
    <dgm:pt modelId="{6748DEA5-31C5-449D-A724-72777358B761}">
      <dgm:prSet phldrT="[Metin]"/>
      <dgm:spPr/>
      <dgm:t>
        <a:bodyPr/>
        <a:lstStyle/>
        <a:p>
          <a:r>
            <a:rPr lang="tr-TR" dirty="0" smtClean="0"/>
            <a:t>Doktorların davranışları,</a:t>
          </a:r>
          <a:endParaRPr lang="tr-TR" dirty="0"/>
        </a:p>
      </dgm:t>
    </dgm:pt>
    <dgm:pt modelId="{E0752ED0-2133-40E5-9711-06C0CA69492A}" type="parTrans" cxnId="{B6125FED-7677-4301-B0A5-ACFECF51798B}">
      <dgm:prSet/>
      <dgm:spPr/>
      <dgm:t>
        <a:bodyPr/>
        <a:lstStyle/>
        <a:p>
          <a:endParaRPr lang="tr-TR"/>
        </a:p>
      </dgm:t>
    </dgm:pt>
    <dgm:pt modelId="{852FD22A-EEE5-4A61-A4F8-75BC66CE28EA}" type="sibTrans" cxnId="{B6125FED-7677-4301-B0A5-ACFECF51798B}">
      <dgm:prSet/>
      <dgm:spPr/>
      <dgm:t>
        <a:bodyPr/>
        <a:lstStyle/>
        <a:p>
          <a:endParaRPr lang="tr-TR"/>
        </a:p>
      </dgm:t>
    </dgm:pt>
    <dgm:pt modelId="{4F1B5B4B-2698-4592-9274-275F7CB1F14B}">
      <dgm:prSet phldrT="[Metin]"/>
      <dgm:spPr/>
      <dgm:t>
        <a:bodyPr/>
        <a:lstStyle/>
        <a:p>
          <a:r>
            <a:rPr lang="tr-TR" dirty="0" smtClean="0"/>
            <a:t>Çocuğun cinsiyeti, özrünün türü ve derecesi, gibi faktörler</a:t>
          </a:r>
        </a:p>
        <a:p>
          <a:r>
            <a:rPr lang="tr-TR" dirty="0" smtClean="0"/>
            <a:t>etkilemektedir.</a:t>
          </a:r>
          <a:endParaRPr lang="tr-TR" dirty="0"/>
        </a:p>
      </dgm:t>
    </dgm:pt>
    <dgm:pt modelId="{4728850E-E106-49DF-89F6-ECAE9ACEE44A}" type="parTrans" cxnId="{1B7F269B-10A5-4941-9888-1102C7E1F73B}">
      <dgm:prSet/>
      <dgm:spPr/>
      <dgm:t>
        <a:bodyPr/>
        <a:lstStyle/>
        <a:p>
          <a:endParaRPr lang="tr-TR"/>
        </a:p>
      </dgm:t>
    </dgm:pt>
    <dgm:pt modelId="{3A182282-3476-4E1F-BEAD-F41B6080CC04}" type="sibTrans" cxnId="{1B7F269B-10A5-4941-9888-1102C7E1F73B}">
      <dgm:prSet/>
      <dgm:spPr/>
      <dgm:t>
        <a:bodyPr/>
        <a:lstStyle/>
        <a:p>
          <a:endParaRPr lang="tr-TR"/>
        </a:p>
      </dgm:t>
    </dgm:pt>
    <dgm:pt modelId="{A7E3A273-A5EB-4617-B96A-425AB9DB6E4D}">
      <dgm:prSet/>
      <dgm:spPr/>
      <dgm:t>
        <a:bodyPr/>
        <a:lstStyle/>
        <a:p>
          <a:r>
            <a:rPr lang="tr-TR" dirty="0" smtClean="0"/>
            <a:t>Anne-babaların evlilik uyumları,</a:t>
          </a:r>
        </a:p>
      </dgm:t>
    </dgm:pt>
    <dgm:pt modelId="{B4AAF2C2-ECA9-460E-B654-B2A50202A806}" type="parTrans" cxnId="{C65D83E7-B208-4453-96A6-2E691C01D4DE}">
      <dgm:prSet/>
      <dgm:spPr/>
      <dgm:t>
        <a:bodyPr/>
        <a:lstStyle/>
        <a:p>
          <a:endParaRPr lang="tr-TR"/>
        </a:p>
      </dgm:t>
    </dgm:pt>
    <dgm:pt modelId="{40564BF1-D292-4F60-ACE1-C8BADBEEA7CC}" type="sibTrans" cxnId="{C65D83E7-B208-4453-96A6-2E691C01D4DE}">
      <dgm:prSet/>
      <dgm:spPr/>
      <dgm:t>
        <a:bodyPr/>
        <a:lstStyle/>
        <a:p>
          <a:endParaRPr lang="tr-TR"/>
        </a:p>
      </dgm:t>
    </dgm:pt>
    <dgm:pt modelId="{AFD799EC-C3B5-4CBC-9C2F-D504F361F670}">
      <dgm:prSet/>
      <dgm:spPr/>
      <dgm:t>
        <a:bodyPr/>
        <a:lstStyle/>
        <a:p>
          <a:r>
            <a:rPr lang="tr-TR" dirty="0" smtClean="0"/>
            <a:t>Aile bireylerinin sosyoekonomik düzeyleri,</a:t>
          </a:r>
        </a:p>
      </dgm:t>
    </dgm:pt>
    <dgm:pt modelId="{39DD448A-2B26-4B9C-8629-2ABA90E708DA}" type="parTrans" cxnId="{5E8B75BF-EC96-4319-BE99-415808D739C1}">
      <dgm:prSet/>
      <dgm:spPr/>
      <dgm:t>
        <a:bodyPr/>
        <a:lstStyle/>
        <a:p>
          <a:endParaRPr lang="tr-TR"/>
        </a:p>
      </dgm:t>
    </dgm:pt>
    <dgm:pt modelId="{EAF40B80-0C46-418D-B1DA-A390EF122FAE}" type="sibTrans" cxnId="{5E8B75BF-EC96-4319-BE99-415808D739C1}">
      <dgm:prSet/>
      <dgm:spPr/>
      <dgm:t>
        <a:bodyPr/>
        <a:lstStyle/>
        <a:p>
          <a:endParaRPr lang="tr-TR"/>
        </a:p>
      </dgm:t>
    </dgm:pt>
    <dgm:pt modelId="{727191EC-41E0-4C97-ABC1-3D1BEA4CA547}" type="pres">
      <dgm:prSet presAssocID="{8C5E6AA9-40A7-46F6-8FE8-A79CF88CA8B8}" presName="Name0" presStyleCnt="0">
        <dgm:presLayoutVars>
          <dgm:dir/>
          <dgm:resizeHandles/>
        </dgm:presLayoutVars>
      </dgm:prSet>
      <dgm:spPr/>
      <dgm:t>
        <a:bodyPr/>
        <a:lstStyle/>
        <a:p>
          <a:endParaRPr lang="tr-TR"/>
        </a:p>
      </dgm:t>
    </dgm:pt>
    <dgm:pt modelId="{1981FD19-9937-4310-A0EC-801BA0A600A4}" type="pres">
      <dgm:prSet presAssocID="{0A31AE70-7F7A-458D-9001-39DB97FB4B73}" presName="compNode" presStyleCnt="0"/>
      <dgm:spPr/>
    </dgm:pt>
    <dgm:pt modelId="{653A0393-98D1-49DA-92D6-2E60FEF7458A}" type="pres">
      <dgm:prSet presAssocID="{0A31AE70-7F7A-458D-9001-39DB97FB4B73}" presName="dummyConnPt" presStyleCnt="0"/>
      <dgm:spPr/>
    </dgm:pt>
    <dgm:pt modelId="{B15C39D3-9868-48E3-BABE-3928F951CA81}" type="pres">
      <dgm:prSet presAssocID="{0A31AE70-7F7A-458D-9001-39DB97FB4B73}" presName="node" presStyleLbl="node1" presStyleIdx="0" presStyleCnt="10">
        <dgm:presLayoutVars>
          <dgm:bulletEnabled val="1"/>
        </dgm:presLayoutVars>
      </dgm:prSet>
      <dgm:spPr/>
      <dgm:t>
        <a:bodyPr/>
        <a:lstStyle/>
        <a:p>
          <a:endParaRPr lang="tr-TR"/>
        </a:p>
      </dgm:t>
    </dgm:pt>
    <dgm:pt modelId="{CD3245BB-6AE2-444B-B9AB-121AE6E81A15}" type="pres">
      <dgm:prSet presAssocID="{071654EF-2074-415B-9673-ACA0900FC35F}" presName="sibTrans" presStyleLbl="bgSibTrans2D1" presStyleIdx="0" presStyleCnt="9"/>
      <dgm:spPr/>
      <dgm:t>
        <a:bodyPr/>
        <a:lstStyle/>
        <a:p>
          <a:endParaRPr lang="tr-TR"/>
        </a:p>
      </dgm:t>
    </dgm:pt>
    <dgm:pt modelId="{E2AAA75F-8164-4D9A-8A41-7BA0581AC72D}" type="pres">
      <dgm:prSet presAssocID="{2025D2C2-2ADA-4659-978E-A7B7A42A13FF}" presName="compNode" presStyleCnt="0"/>
      <dgm:spPr/>
    </dgm:pt>
    <dgm:pt modelId="{9BB5EA97-F7DC-4798-8201-392C83B1A904}" type="pres">
      <dgm:prSet presAssocID="{2025D2C2-2ADA-4659-978E-A7B7A42A13FF}" presName="dummyConnPt" presStyleCnt="0"/>
      <dgm:spPr/>
    </dgm:pt>
    <dgm:pt modelId="{696E9A89-322F-4A42-9EBA-0C3963345FD0}" type="pres">
      <dgm:prSet presAssocID="{2025D2C2-2ADA-4659-978E-A7B7A42A13FF}" presName="node" presStyleLbl="node1" presStyleIdx="1" presStyleCnt="10">
        <dgm:presLayoutVars>
          <dgm:bulletEnabled val="1"/>
        </dgm:presLayoutVars>
      </dgm:prSet>
      <dgm:spPr/>
      <dgm:t>
        <a:bodyPr/>
        <a:lstStyle/>
        <a:p>
          <a:endParaRPr lang="tr-TR"/>
        </a:p>
      </dgm:t>
    </dgm:pt>
    <dgm:pt modelId="{4327337E-C861-4410-9C2D-0B5832839C91}" type="pres">
      <dgm:prSet presAssocID="{F3A1E2A0-0E65-4A17-B876-1D70F702B85F}" presName="sibTrans" presStyleLbl="bgSibTrans2D1" presStyleIdx="1" presStyleCnt="9"/>
      <dgm:spPr/>
      <dgm:t>
        <a:bodyPr/>
        <a:lstStyle/>
        <a:p>
          <a:endParaRPr lang="tr-TR"/>
        </a:p>
      </dgm:t>
    </dgm:pt>
    <dgm:pt modelId="{1A8DBBEB-A77A-4E63-B91E-24530D51AC09}" type="pres">
      <dgm:prSet presAssocID="{93B0BBF0-70DA-418D-9B31-411E9B689C1B}" presName="compNode" presStyleCnt="0"/>
      <dgm:spPr/>
    </dgm:pt>
    <dgm:pt modelId="{A87E2782-FB48-4174-B505-01EDC6CD832A}" type="pres">
      <dgm:prSet presAssocID="{93B0BBF0-70DA-418D-9B31-411E9B689C1B}" presName="dummyConnPt" presStyleCnt="0"/>
      <dgm:spPr/>
    </dgm:pt>
    <dgm:pt modelId="{18C6B5BB-0AE0-4D41-BBB1-D056902EE7A2}" type="pres">
      <dgm:prSet presAssocID="{93B0BBF0-70DA-418D-9B31-411E9B689C1B}" presName="node" presStyleLbl="node1" presStyleIdx="2" presStyleCnt="10">
        <dgm:presLayoutVars>
          <dgm:bulletEnabled val="1"/>
        </dgm:presLayoutVars>
      </dgm:prSet>
      <dgm:spPr/>
      <dgm:t>
        <a:bodyPr/>
        <a:lstStyle/>
        <a:p>
          <a:endParaRPr lang="tr-TR"/>
        </a:p>
      </dgm:t>
    </dgm:pt>
    <dgm:pt modelId="{D934325E-EE79-443D-A1BA-EAC93EFD4BD8}" type="pres">
      <dgm:prSet presAssocID="{9FDC03B4-A50C-4329-8B5C-84423C06A66E}" presName="sibTrans" presStyleLbl="bgSibTrans2D1" presStyleIdx="2" presStyleCnt="9"/>
      <dgm:spPr/>
      <dgm:t>
        <a:bodyPr/>
        <a:lstStyle/>
        <a:p>
          <a:endParaRPr lang="tr-TR"/>
        </a:p>
      </dgm:t>
    </dgm:pt>
    <dgm:pt modelId="{EFE16202-7095-4BF4-B9C1-A1D73B9F281E}" type="pres">
      <dgm:prSet presAssocID="{6B71174B-6F9C-493B-BF7B-2E72E7D7C578}" presName="compNode" presStyleCnt="0"/>
      <dgm:spPr/>
    </dgm:pt>
    <dgm:pt modelId="{B86AD155-CA57-46EE-81C3-514E2B2E6EAE}" type="pres">
      <dgm:prSet presAssocID="{6B71174B-6F9C-493B-BF7B-2E72E7D7C578}" presName="dummyConnPt" presStyleCnt="0"/>
      <dgm:spPr/>
    </dgm:pt>
    <dgm:pt modelId="{53345299-1ADD-44F9-9174-A3AB13A8ED24}" type="pres">
      <dgm:prSet presAssocID="{6B71174B-6F9C-493B-BF7B-2E72E7D7C578}" presName="node" presStyleLbl="node1" presStyleIdx="3" presStyleCnt="10">
        <dgm:presLayoutVars>
          <dgm:bulletEnabled val="1"/>
        </dgm:presLayoutVars>
      </dgm:prSet>
      <dgm:spPr/>
      <dgm:t>
        <a:bodyPr/>
        <a:lstStyle/>
        <a:p>
          <a:endParaRPr lang="tr-TR"/>
        </a:p>
      </dgm:t>
    </dgm:pt>
    <dgm:pt modelId="{E2A7AE8F-4E4B-4B17-9846-A6161886530D}" type="pres">
      <dgm:prSet presAssocID="{3534E083-1037-484A-9F03-06949563E817}" presName="sibTrans" presStyleLbl="bgSibTrans2D1" presStyleIdx="3" presStyleCnt="9"/>
      <dgm:spPr/>
      <dgm:t>
        <a:bodyPr/>
        <a:lstStyle/>
        <a:p>
          <a:endParaRPr lang="tr-TR"/>
        </a:p>
      </dgm:t>
    </dgm:pt>
    <dgm:pt modelId="{D7C9F360-4A85-42A0-8836-FF32CD22D1A0}" type="pres">
      <dgm:prSet presAssocID="{A7E3A273-A5EB-4617-B96A-425AB9DB6E4D}" presName="compNode" presStyleCnt="0"/>
      <dgm:spPr/>
    </dgm:pt>
    <dgm:pt modelId="{B5CBE97D-01B5-4C68-803D-7A8762E5CCBC}" type="pres">
      <dgm:prSet presAssocID="{A7E3A273-A5EB-4617-B96A-425AB9DB6E4D}" presName="dummyConnPt" presStyleCnt="0"/>
      <dgm:spPr/>
    </dgm:pt>
    <dgm:pt modelId="{5F5AF291-2AA8-45F8-A99C-A94E495211FC}" type="pres">
      <dgm:prSet presAssocID="{A7E3A273-A5EB-4617-B96A-425AB9DB6E4D}" presName="node" presStyleLbl="node1" presStyleIdx="4" presStyleCnt="10">
        <dgm:presLayoutVars>
          <dgm:bulletEnabled val="1"/>
        </dgm:presLayoutVars>
      </dgm:prSet>
      <dgm:spPr/>
      <dgm:t>
        <a:bodyPr/>
        <a:lstStyle/>
        <a:p>
          <a:endParaRPr lang="tr-TR"/>
        </a:p>
      </dgm:t>
    </dgm:pt>
    <dgm:pt modelId="{26DCC94F-3A9D-4FD1-B346-B40B7A9B9248}" type="pres">
      <dgm:prSet presAssocID="{40564BF1-D292-4F60-ACE1-C8BADBEEA7CC}" presName="sibTrans" presStyleLbl="bgSibTrans2D1" presStyleIdx="4" presStyleCnt="9"/>
      <dgm:spPr/>
      <dgm:t>
        <a:bodyPr/>
        <a:lstStyle/>
        <a:p>
          <a:endParaRPr lang="tr-TR"/>
        </a:p>
      </dgm:t>
    </dgm:pt>
    <dgm:pt modelId="{6DD0455E-922B-4671-B299-DF055FA7DD3C}" type="pres">
      <dgm:prSet presAssocID="{8C50B8C2-20D0-44BC-A255-AD4855360968}" presName="compNode" presStyleCnt="0"/>
      <dgm:spPr/>
    </dgm:pt>
    <dgm:pt modelId="{2626D357-09AD-4737-8AE5-62106BE9F700}" type="pres">
      <dgm:prSet presAssocID="{8C50B8C2-20D0-44BC-A255-AD4855360968}" presName="dummyConnPt" presStyleCnt="0"/>
      <dgm:spPr/>
    </dgm:pt>
    <dgm:pt modelId="{B9041A55-100D-43D8-BA84-58059D33231B}" type="pres">
      <dgm:prSet presAssocID="{8C50B8C2-20D0-44BC-A255-AD4855360968}" presName="node" presStyleLbl="node1" presStyleIdx="5" presStyleCnt="10">
        <dgm:presLayoutVars>
          <dgm:bulletEnabled val="1"/>
        </dgm:presLayoutVars>
      </dgm:prSet>
      <dgm:spPr/>
      <dgm:t>
        <a:bodyPr/>
        <a:lstStyle/>
        <a:p>
          <a:endParaRPr lang="tr-TR"/>
        </a:p>
      </dgm:t>
    </dgm:pt>
    <dgm:pt modelId="{43ED1856-706D-4BC2-99D5-F3C34BFE57D5}" type="pres">
      <dgm:prSet presAssocID="{DCD39CCF-6E5C-475C-98EE-C798AEBBAC91}" presName="sibTrans" presStyleLbl="bgSibTrans2D1" presStyleIdx="5" presStyleCnt="9"/>
      <dgm:spPr/>
      <dgm:t>
        <a:bodyPr/>
        <a:lstStyle/>
        <a:p>
          <a:endParaRPr lang="tr-TR"/>
        </a:p>
      </dgm:t>
    </dgm:pt>
    <dgm:pt modelId="{E8A75612-873F-496A-9D3A-6BAD2BC691CA}" type="pres">
      <dgm:prSet presAssocID="{DA4C907E-BDB8-4716-9782-BE7914C6EC19}" presName="compNode" presStyleCnt="0"/>
      <dgm:spPr/>
    </dgm:pt>
    <dgm:pt modelId="{FA3A90DA-CD3B-4DC7-88AC-51B940FCABAA}" type="pres">
      <dgm:prSet presAssocID="{DA4C907E-BDB8-4716-9782-BE7914C6EC19}" presName="dummyConnPt" presStyleCnt="0"/>
      <dgm:spPr/>
    </dgm:pt>
    <dgm:pt modelId="{CFC3869B-A51D-4F70-A260-DD6F2B2219D5}" type="pres">
      <dgm:prSet presAssocID="{DA4C907E-BDB8-4716-9782-BE7914C6EC19}" presName="node" presStyleLbl="node1" presStyleIdx="6" presStyleCnt="10">
        <dgm:presLayoutVars>
          <dgm:bulletEnabled val="1"/>
        </dgm:presLayoutVars>
      </dgm:prSet>
      <dgm:spPr/>
      <dgm:t>
        <a:bodyPr/>
        <a:lstStyle/>
        <a:p>
          <a:endParaRPr lang="tr-TR"/>
        </a:p>
      </dgm:t>
    </dgm:pt>
    <dgm:pt modelId="{E9AA42F8-0A43-4129-A8EC-F12886895010}" type="pres">
      <dgm:prSet presAssocID="{B2C64F27-5126-4E0F-81E2-7B2444100778}" presName="sibTrans" presStyleLbl="bgSibTrans2D1" presStyleIdx="6" presStyleCnt="9"/>
      <dgm:spPr/>
      <dgm:t>
        <a:bodyPr/>
        <a:lstStyle/>
        <a:p>
          <a:endParaRPr lang="tr-TR"/>
        </a:p>
      </dgm:t>
    </dgm:pt>
    <dgm:pt modelId="{9910B311-80EC-4485-AD58-2449B93266B7}" type="pres">
      <dgm:prSet presAssocID="{6748DEA5-31C5-449D-A724-72777358B761}" presName="compNode" presStyleCnt="0"/>
      <dgm:spPr/>
    </dgm:pt>
    <dgm:pt modelId="{8B482020-EF5B-4923-BA13-4327BB2E6947}" type="pres">
      <dgm:prSet presAssocID="{6748DEA5-31C5-449D-A724-72777358B761}" presName="dummyConnPt" presStyleCnt="0"/>
      <dgm:spPr/>
    </dgm:pt>
    <dgm:pt modelId="{E063C261-684B-4383-83B3-4B9C3D837C6C}" type="pres">
      <dgm:prSet presAssocID="{6748DEA5-31C5-449D-A724-72777358B761}" presName="node" presStyleLbl="node1" presStyleIdx="7" presStyleCnt="10">
        <dgm:presLayoutVars>
          <dgm:bulletEnabled val="1"/>
        </dgm:presLayoutVars>
      </dgm:prSet>
      <dgm:spPr/>
      <dgm:t>
        <a:bodyPr/>
        <a:lstStyle/>
        <a:p>
          <a:endParaRPr lang="tr-TR"/>
        </a:p>
      </dgm:t>
    </dgm:pt>
    <dgm:pt modelId="{344137C6-92CA-4551-A2C6-F727FB8F54DC}" type="pres">
      <dgm:prSet presAssocID="{852FD22A-EEE5-4A61-A4F8-75BC66CE28EA}" presName="sibTrans" presStyleLbl="bgSibTrans2D1" presStyleIdx="7" presStyleCnt="9"/>
      <dgm:spPr/>
      <dgm:t>
        <a:bodyPr/>
        <a:lstStyle/>
        <a:p>
          <a:endParaRPr lang="tr-TR"/>
        </a:p>
      </dgm:t>
    </dgm:pt>
    <dgm:pt modelId="{779F5460-B598-4C88-BC02-EB6CCE1BA432}" type="pres">
      <dgm:prSet presAssocID="{AFD799EC-C3B5-4CBC-9C2F-D504F361F670}" presName="compNode" presStyleCnt="0"/>
      <dgm:spPr/>
    </dgm:pt>
    <dgm:pt modelId="{AB2C0FDC-F173-47C0-B7C3-F61B11410FCD}" type="pres">
      <dgm:prSet presAssocID="{AFD799EC-C3B5-4CBC-9C2F-D504F361F670}" presName="dummyConnPt" presStyleCnt="0"/>
      <dgm:spPr/>
    </dgm:pt>
    <dgm:pt modelId="{057CB7DA-5D93-48FB-BE8B-F7EF5D2FE958}" type="pres">
      <dgm:prSet presAssocID="{AFD799EC-C3B5-4CBC-9C2F-D504F361F670}" presName="node" presStyleLbl="node1" presStyleIdx="8" presStyleCnt="10">
        <dgm:presLayoutVars>
          <dgm:bulletEnabled val="1"/>
        </dgm:presLayoutVars>
      </dgm:prSet>
      <dgm:spPr/>
      <dgm:t>
        <a:bodyPr/>
        <a:lstStyle/>
        <a:p>
          <a:endParaRPr lang="tr-TR"/>
        </a:p>
      </dgm:t>
    </dgm:pt>
    <dgm:pt modelId="{CFC3AC2C-0A17-4330-B00A-80B23FDB70D5}" type="pres">
      <dgm:prSet presAssocID="{EAF40B80-0C46-418D-B1DA-A390EF122FAE}" presName="sibTrans" presStyleLbl="bgSibTrans2D1" presStyleIdx="8" presStyleCnt="9"/>
      <dgm:spPr/>
      <dgm:t>
        <a:bodyPr/>
        <a:lstStyle/>
        <a:p>
          <a:endParaRPr lang="tr-TR"/>
        </a:p>
      </dgm:t>
    </dgm:pt>
    <dgm:pt modelId="{E262747D-2AED-4C1A-92AF-EA7B81CB1761}" type="pres">
      <dgm:prSet presAssocID="{4F1B5B4B-2698-4592-9274-275F7CB1F14B}" presName="compNode" presStyleCnt="0"/>
      <dgm:spPr/>
    </dgm:pt>
    <dgm:pt modelId="{9F61979E-CC27-4388-A70A-BFF1C39C4CC4}" type="pres">
      <dgm:prSet presAssocID="{4F1B5B4B-2698-4592-9274-275F7CB1F14B}" presName="dummyConnPt" presStyleCnt="0"/>
      <dgm:spPr/>
    </dgm:pt>
    <dgm:pt modelId="{37C02C03-B18A-4DBA-8D5C-66B1DB0C4A48}" type="pres">
      <dgm:prSet presAssocID="{4F1B5B4B-2698-4592-9274-275F7CB1F14B}" presName="node" presStyleLbl="node1" presStyleIdx="9" presStyleCnt="10">
        <dgm:presLayoutVars>
          <dgm:bulletEnabled val="1"/>
        </dgm:presLayoutVars>
      </dgm:prSet>
      <dgm:spPr/>
      <dgm:t>
        <a:bodyPr/>
        <a:lstStyle/>
        <a:p>
          <a:endParaRPr lang="tr-TR"/>
        </a:p>
      </dgm:t>
    </dgm:pt>
  </dgm:ptLst>
  <dgm:cxnLst>
    <dgm:cxn modelId="{A415DBC3-DDE8-4439-889A-F3B0BAE4927D}" type="presOf" srcId="{3534E083-1037-484A-9F03-06949563E817}" destId="{E2A7AE8F-4E4B-4B17-9846-A6161886530D}" srcOrd="0" destOrd="0" presId="urn:microsoft.com/office/officeart/2005/8/layout/bProcess4"/>
    <dgm:cxn modelId="{5E8B75BF-EC96-4319-BE99-415808D739C1}" srcId="{8C5E6AA9-40A7-46F6-8FE8-A79CF88CA8B8}" destId="{AFD799EC-C3B5-4CBC-9C2F-D504F361F670}" srcOrd="8" destOrd="0" parTransId="{39DD448A-2B26-4B9C-8629-2ABA90E708DA}" sibTransId="{EAF40B80-0C46-418D-B1DA-A390EF122FAE}"/>
    <dgm:cxn modelId="{0784238C-00FB-4025-A6AC-FAD031863274}" type="presOf" srcId="{AFD799EC-C3B5-4CBC-9C2F-D504F361F670}" destId="{057CB7DA-5D93-48FB-BE8B-F7EF5D2FE958}" srcOrd="0" destOrd="0" presId="urn:microsoft.com/office/officeart/2005/8/layout/bProcess4"/>
    <dgm:cxn modelId="{395C4AA8-3B1E-49FE-B646-3AC823ACC4FA}" type="presOf" srcId="{40564BF1-D292-4F60-ACE1-C8BADBEEA7CC}" destId="{26DCC94F-3A9D-4FD1-B346-B40B7A9B9248}" srcOrd="0" destOrd="0" presId="urn:microsoft.com/office/officeart/2005/8/layout/bProcess4"/>
    <dgm:cxn modelId="{68D43697-0E53-4520-8BD6-1D7F94C2B724}" type="presOf" srcId="{A7E3A273-A5EB-4617-B96A-425AB9DB6E4D}" destId="{5F5AF291-2AA8-45F8-A99C-A94E495211FC}" srcOrd="0" destOrd="0" presId="urn:microsoft.com/office/officeart/2005/8/layout/bProcess4"/>
    <dgm:cxn modelId="{C65D83E7-B208-4453-96A6-2E691C01D4DE}" srcId="{8C5E6AA9-40A7-46F6-8FE8-A79CF88CA8B8}" destId="{A7E3A273-A5EB-4617-B96A-425AB9DB6E4D}" srcOrd="4" destOrd="0" parTransId="{B4AAF2C2-ECA9-460E-B654-B2A50202A806}" sibTransId="{40564BF1-D292-4F60-ACE1-C8BADBEEA7CC}"/>
    <dgm:cxn modelId="{26884E44-1DB9-4712-B05B-87129AC73F42}" type="presOf" srcId="{93B0BBF0-70DA-418D-9B31-411E9B689C1B}" destId="{18C6B5BB-0AE0-4D41-BBB1-D056902EE7A2}" srcOrd="0" destOrd="0" presId="urn:microsoft.com/office/officeart/2005/8/layout/bProcess4"/>
    <dgm:cxn modelId="{8822FAEF-E4FE-4D3D-9E67-4B51B9ABA1AC}" srcId="{8C5E6AA9-40A7-46F6-8FE8-A79CF88CA8B8}" destId="{2025D2C2-2ADA-4659-978E-A7B7A42A13FF}" srcOrd="1" destOrd="0" parTransId="{2FA501CE-9DB8-46C6-82C6-F35930182CFF}" sibTransId="{F3A1E2A0-0E65-4A17-B876-1D70F702B85F}"/>
    <dgm:cxn modelId="{31010F9B-5537-4591-A959-C021482A12F7}" type="presOf" srcId="{6748DEA5-31C5-449D-A724-72777358B761}" destId="{E063C261-684B-4383-83B3-4B9C3D837C6C}" srcOrd="0" destOrd="0" presId="urn:microsoft.com/office/officeart/2005/8/layout/bProcess4"/>
    <dgm:cxn modelId="{27DF02E3-4EFD-41AC-B348-9914F8024C4D}" type="presOf" srcId="{F3A1E2A0-0E65-4A17-B876-1D70F702B85F}" destId="{4327337E-C861-4410-9C2D-0B5832839C91}" srcOrd="0" destOrd="0" presId="urn:microsoft.com/office/officeart/2005/8/layout/bProcess4"/>
    <dgm:cxn modelId="{894C24E2-F7BE-4E76-BAB5-C9E84B6D0303}" type="presOf" srcId="{0A31AE70-7F7A-458D-9001-39DB97FB4B73}" destId="{B15C39D3-9868-48E3-BABE-3928F951CA81}" srcOrd="0" destOrd="0" presId="urn:microsoft.com/office/officeart/2005/8/layout/bProcess4"/>
    <dgm:cxn modelId="{97DD4769-22C2-4727-AB31-56A21BEE1B74}" srcId="{8C5E6AA9-40A7-46F6-8FE8-A79CF88CA8B8}" destId="{DA4C907E-BDB8-4716-9782-BE7914C6EC19}" srcOrd="6" destOrd="0" parTransId="{5EE15C6D-B7EE-43DD-8AC7-D5FE228DD228}" sibTransId="{B2C64F27-5126-4E0F-81E2-7B2444100778}"/>
    <dgm:cxn modelId="{84329B0E-18DB-4692-A21D-EA9862C1F3DF}" type="presOf" srcId="{9FDC03B4-A50C-4329-8B5C-84423C06A66E}" destId="{D934325E-EE79-443D-A1BA-EAC93EFD4BD8}" srcOrd="0" destOrd="0" presId="urn:microsoft.com/office/officeart/2005/8/layout/bProcess4"/>
    <dgm:cxn modelId="{4EF3DC55-DA14-4B14-8235-D3296A2DB29E}" srcId="{8C5E6AA9-40A7-46F6-8FE8-A79CF88CA8B8}" destId="{6B71174B-6F9C-493B-BF7B-2E72E7D7C578}" srcOrd="3" destOrd="0" parTransId="{72C54D2F-D7D5-410B-B29C-99035AF8462A}" sibTransId="{3534E083-1037-484A-9F03-06949563E817}"/>
    <dgm:cxn modelId="{621494EB-B2E0-484B-A9AD-758771A66459}" type="presOf" srcId="{B2C64F27-5126-4E0F-81E2-7B2444100778}" destId="{E9AA42F8-0A43-4129-A8EC-F12886895010}" srcOrd="0" destOrd="0" presId="urn:microsoft.com/office/officeart/2005/8/layout/bProcess4"/>
    <dgm:cxn modelId="{AA01A086-85EF-47F7-A3B5-9E109016EC5D}" type="presOf" srcId="{852FD22A-EEE5-4A61-A4F8-75BC66CE28EA}" destId="{344137C6-92CA-4551-A2C6-F727FB8F54DC}" srcOrd="0" destOrd="0" presId="urn:microsoft.com/office/officeart/2005/8/layout/bProcess4"/>
    <dgm:cxn modelId="{31A0D59B-A2FD-4148-AB50-1B57F5AB8E74}" srcId="{8C5E6AA9-40A7-46F6-8FE8-A79CF88CA8B8}" destId="{0A31AE70-7F7A-458D-9001-39DB97FB4B73}" srcOrd="0" destOrd="0" parTransId="{8F7E14A6-F928-41D7-92DE-BFB86B22A763}" sibTransId="{071654EF-2074-415B-9673-ACA0900FC35F}"/>
    <dgm:cxn modelId="{1B7F269B-10A5-4941-9888-1102C7E1F73B}" srcId="{8C5E6AA9-40A7-46F6-8FE8-A79CF88CA8B8}" destId="{4F1B5B4B-2698-4592-9274-275F7CB1F14B}" srcOrd="9" destOrd="0" parTransId="{4728850E-E106-49DF-89F6-ECAE9ACEE44A}" sibTransId="{3A182282-3476-4E1F-BEAD-F41B6080CC04}"/>
    <dgm:cxn modelId="{010CA1B5-3711-4CC3-A6BD-74790B6A2502}" type="presOf" srcId="{6B71174B-6F9C-493B-BF7B-2E72E7D7C578}" destId="{53345299-1ADD-44F9-9174-A3AB13A8ED24}" srcOrd="0" destOrd="0" presId="urn:microsoft.com/office/officeart/2005/8/layout/bProcess4"/>
    <dgm:cxn modelId="{DDCBE874-9F14-4564-86F3-16FEEB55C1BD}" type="presOf" srcId="{071654EF-2074-415B-9673-ACA0900FC35F}" destId="{CD3245BB-6AE2-444B-B9AB-121AE6E81A15}" srcOrd="0" destOrd="0" presId="urn:microsoft.com/office/officeart/2005/8/layout/bProcess4"/>
    <dgm:cxn modelId="{7AC4A7CB-1899-4CAE-B941-3030B727DE12}" type="presOf" srcId="{DA4C907E-BDB8-4716-9782-BE7914C6EC19}" destId="{CFC3869B-A51D-4F70-A260-DD6F2B2219D5}" srcOrd="0" destOrd="0" presId="urn:microsoft.com/office/officeart/2005/8/layout/bProcess4"/>
    <dgm:cxn modelId="{B6125FED-7677-4301-B0A5-ACFECF51798B}" srcId="{8C5E6AA9-40A7-46F6-8FE8-A79CF88CA8B8}" destId="{6748DEA5-31C5-449D-A724-72777358B761}" srcOrd="7" destOrd="0" parTransId="{E0752ED0-2133-40E5-9711-06C0CA69492A}" sibTransId="{852FD22A-EEE5-4A61-A4F8-75BC66CE28EA}"/>
    <dgm:cxn modelId="{9D1E4EE2-06BA-4787-B894-0578BC030A85}" type="presOf" srcId="{8C50B8C2-20D0-44BC-A255-AD4855360968}" destId="{B9041A55-100D-43D8-BA84-58059D33231B}" srcOrd="0" destOrd="0" presId="urn:microsoft.com/office/officeart/2005/8/layout/bProcess4"/>
    <dgm:cxn modelId="{CB9EFE8E-0292-4969-A243-3BD623189A33}" type="presOf" srcId="{2025D2C2-2ADA-4659-978E-A7B7A42A13FF}" destId="{696E9A89-322F-4A42-9EBA-0C3963345FD0}" srcOrd="0" destOrd="0" presId="urn:microsoft.com/office/officeart/2005/8/layout/bProcess4"/>
    <dgm:cxn modelId="{5F671D57-1406-46CD-ABDA-82C4378591E9}" type="presOf" srcId="{4F1B5B4B-2698-4592-9274-275F7CB1F14B}" destId="{37C02C03-B18A-4DBA-8D5C-66B1DB0C4A48}" srcOrd="0" destOrd="0" presId="urn:microsoft.com/office/officeart/2005/8/layout/bProcess4"/>
    <dgm:cxn modelId="{9622759D-23FF-4AA1-8997-78C0A8278730}" srcId="{8C5E6AA9-40A7-46F6-8FE8-A79CF88CA8B8}" destId="{8C50B8C2-20D0-44BC-A255-AD4855360968}" srcOrd="5" destOrd="0" parTransId="{C30EB7BA-0BD6-4E10-82F6-175656902763}" sibTransId="{DCD39CCF-6E5C-475C-98EE-C798AEBBAC91}"/>
    <dgm:cxn modelId="{2D9147B0-31A3-48E3-B93E-8332A22AB112}" type="presOf" srcId="{8C5E6AA9-40A7-46F6-8FE8-A79CF88CA8B8}" destId="{727191EC-41E0-4C97-ABC1-3D1BEA4CA547}" srcOrd="0" destOrd="0" presId="urn:microsoft.com/office/officeart/2005/8/layout/bProcess4"/>
    <dgm:cxn modelId="{6A5FC9B5-EBF7-402F-837D-65BDA741FD93}" type="presOf" srcId="{DCD39CCF-6E5C-475C-98EE-C798AEBBAC91}" destId="{43ED1856-706D-4BC2-99D5-F3C34BFE57D5}" srcOrd="0" destOrd="0" presId="urn:microsoft.com/office/officeart/2005/8/layout/bProcess4"/>
    <dgm:cxn modelId="{D755B41D-D9F0-4737-973F-608CE20150E7}" srcId="{8C5E6AA9-40A7-46F6-8FE8-A79CF88CA8B8}" destId="{93B0BBF0-70DA-418D-9B31-411E9B689C1B}" srcOrd="2" destOrd="0" parTransId="{5B138D3B-0DC8-4F3C-A377-E47D9CACFB3C}" sibTransId="{9FDC03B4-A50C-4329-8B5C-84423C06A66E}"/>
    <dgm:cxn modelId="{6FC9C62A-3408-4243-86B0-013F8041704A}" type="presOf" srcId="{EAF40B80-0C46-418D-B1DA-A390EF122FAE}" destId="{CFC3AC2C-0A17-4330-B00A-80B23FDB70D5}" srcOrd="0" destOrd="0" presId="urn:microsoft.com/office/officeart/2005/8/layout/bProcess4"/>
    <dgm:cxn modelId="{D27D75E6-5E21-42B5-B0C3-147112EBC2AE}" type="presParOf" srcId="{727191EC-41E0-4C97-ABC1-3D1BEA4CA547}" destId="{1981FD19-9937-4310-A0EC-801BA0A600A4}" srcOrd="0" destOrd="0" presId="urn:microsoft.com/office/officeart/2005/8/layout/bProcess4"/>
    <dgm:cxn modelId="{5A7695D8-0264-4F89-8AF5-5F93030CCB89}" type="presParOf" srcId="{1981FD19-9937-4310-A0EC-801BA0A600A4}" destId="{653A0393-98D1-49DA-92D6-2E60FEF7458A}" srcOrd="0" destOrd="0" presId="urn:microsoft.com/office/officeart/2005/8/layout/bProcess4"/>
    <dgm:cxn modelId="{B214DC3C-99AA-407E-83A6-2CA070D7315F}" type="presParOf" srcId="{1981FD19-9937-4310-A0EC-801BA0A600A4}" destId="{B15C39D3-9868-48E3-BABE-3928F951CA81}" srcOrd="1" destOrd="0" presId="urn:microsoft.com/office/officeart/2005/8/layout/bProcess4"/>
    <dgm:cxn modelId="{D5042C57-69AC-4C29-ACB9-5C350FB85BCC}" type="presParOf" srcId="{727191EC-41E0-4C97-ABC1-3D1BEA4CA547}" destId="{CD3245BB-6AE2-444B-B9AB-121AE6E81A15}" srcOrd="1" destOrd="0" presId="urn:microsoft.com/office/officeart/2005/8/layout/bProcess4"/>
    <dgm:cxn modelId="{1D59A448-6335-4A67-BE18-B7285129F894}" type="presParOf" srcId="{727191EC-41E0-4C97-ABC1-3D1BEA4CA547}" destId="{E2AAA75F-8164-4D9A-8A41-7BA0581AC72D}" srcOrd="2" destOrd="0" presId="urn:microsoft.com/office/officeart/2005/8/layout/bProcess4"/>
    <dgm:cxn modelId="{AAB89EEA-2FFF-4492-87A5-02CBAC664348}" type="presParOf" srcId="{E2AAA75F-8164-4D9A-8A41-7BA0581AC72D}" destId="{9BB5EA97-F7DC-4798-8201-392C83B1A904}" srcOrd="0" destOrd="0" presId="urn:microsoft.com/office/officeart/2005/8/layout/bProcess4"/>
    <dgm:cxn modelId="{6A23D241-0CBA-407A-9918-D72AD319D77F}" type="presParOf" srcId="{E2AAA75F-8164-4D9A-8A41-7BA0581AC72D}" destId="{696E9A89-322F-4A42-9EBA-0C3963345FD0}" srcOrd="1" destOrd="0" presId="urn:microsoft.com/office/officeart/2005/8/layout/bProcess4"/>
    <dgm:cxn modelId="{66B489B2-B942-46F9-8967-40B327DA51CB}" type="presParOf" srcId="{727191EC-41E0-4C97-ABC1-3D1BEA4CA547}" destId="{4327337E-C861-4410-9C2D-0B5832839C91}" srcOrd="3" destOrd="0" presId="urn:microsoft.com/office/officeart/2005/8/layout/bProcess4"/>
    <dgm:cxn modelId="{91A9A1FD-C1FA-47D9-B6A2-0B6FBF18FEC0}" type="presParOf" srcId="{727191EC-41E0-4C97-ABC1-3D1BEA4CA547}" destId="{1A8DBBEB-A77A-4E63-B91E-24530D51AC09}" srcOrd="4" destOrd="0" presId="urn:microsoft.com/office/officeart/2005/8/layout/bProcess4"/>
    <dgm:cxn modelId="{9EE41E57-881E-4571-93CA-29D8D30AF80F}" type="presParOf" srcId="{1A8DBBEB-A77A-4E63-B91E-24530D51AC09}" destId="{A87E2782-FB48-4174-B505-01EDC6CD832A}" srcOrd="0" destOrd="0" presId="urn:microsoft.com/office/officeart/2005/8/layout/bProcess4"/>
    <dgm:cxn modelId="{9D67BA66-D5E0-42EE-8CE3-3FD7F56E7738}" type="presParOf" srcId="{1A8DBBEB-A77A-4E63-B91E-24530D51AC09}" destId="{18C6B5BB-0AE0-4D41-BBB1-D056902EE7A2}" srcOrd="1" destOrd="0" presId="urn:microsoft.com/office/officeart/2005/8/layout/bProcess4"/>
    <dgm:cxn modelId="{5C4A5B7D-90B5-4511-B1A2-58F6281A59BC}" type="presParOf" srcId="{727191EC-41E0-4C97-ABC1-3D1BEA4CA547}" destId="{D934325E-EE79-443D-A1BA-EAC93EFD4BD8}" srcOrd="5" destOrd="0" presId="urn:microsoft.com/office/officeart/2005/8/layout/bProcess4"/>
    <dgm:cxn modelId="{56C53461-C087-48F5-AEFB-C3FD6F6F42E1}" type="presParOf" srcId="{727191EC-41E0-4C97-ABC1-3D1BEA4CA547}" destId="{EFE16202-7095-4BF4-B9C1-A1D73B9F281E}" srcOrd="6" destOrd="0" presId="urn:microsoft.com/office/officeart/2005/8/layout/bProcess4"/>
    <dgm:cxn modelId="{54372A8C-112B-47B7-BA01-13DDA18D6FC9}" type="presParOf" srcId="{EFE16202-7095-4BF4-B9C1-A1D73B9F281E}" destId="{B86AD155-CA57-46EE-81C3-514E2B2E6EAE}" srcOrd="0" destOrd="0" presId="urn:microsoft.com/office/officeart/2005/8/layout/bProcess4"/>
    <dgm:cxn modelId="{704747FE-0BE2-49B8-838D-EBB3946C9388}" type="presParOf" srcId="{EFE16202-7095-4BF4-B9C1-A1D73B9F281E}" destId="{53345299-1ADD-44F9-9174-A3AB13A8ED24}" srcOrd="1" destOrd="0" presId="urn:microsoft.com/office/officeart/2005/8/layout/bProcess4"/>
    <dgm:cxn modelId="{1B767308-BCC8-4BC5-A1E3-4A2EEE9B3696}" type="presParOf" srcId="{727191EC-41E0-4C97-ABC1-3D1BEA4CA547}" destId="{E2A7AE8F-4E4B-4B17-9846-A6161886530D}" srcOrd="7" destOrd="0" presId="urn:microsoft.com/office/officeart/2005/8/layout/bProcess4"/>
    <dgm:cxn modelId="{03A82169-40B9-45EE-B294-D85DB71C2353}" type="presParOf" srcId="{727191EC-41E0-4C97-ABC1-3D1BEA4CA547}" destId="{D7C9F360-4A85-42A0-8836-FF32CD22D1A0}" srcOrd="8" destOrd="0" presId="urn:microsoft.com/office/officeart/2005/8/layout/bProcess4"/>
    <dgm:cxn modelId="{71CBEA2B-BE81-4EDE-9A65-A110CD07E34A}" type="presParOf" srcId="{D7C9F360-4A85-42A0-8836-FF32CD22D1A0}" destId="{B5CBE97D-01B5-4C68-803D-7A8762E5CCBC}" srcOrd="0" destOrd="0" presId="urn:microsoft.com/office/officeart/2005/8/layout/bProcess4"/>
    <dgm:cxn modelId="{DB2CF371-93ED-49E4-A635-23C3B1CF6B77}" type="presParOf" srcId="{D7C9F360-4A85-42A0-8836-FF32CD22D1A0}" destId="{5F5AF291-2AA8-45F8-A99C-A94E495211FC}" srcOrd="1" destOrd="0" presId="urn:microsoft.com/office/officeart/2005/8/layout/bProcess4"/>
    <dgm:cxn modelId="{EC84823A-4BC0-43FE-9E34-350BD0A2F915}" type="presParOf" srcId="{727191EC-41E0-4C97-ABC1-3D1BEA4CA547}" destId="{26DCC94F-3A9D-4FD1-B346-B40B7A9B9248}" srcOrd="9" destOrd="0" presId="urn:microsoft.com/office/officeart/2005/8/layout/bProcess4"/>
    <dgm:cxn modelId="{202E0D40-53A8-4F57-857E-DE2121D81AFE}" type="presParOf" srcId="{727191EC-41E0-4C97-ABC1-3D1BEA4CA547}" destId="{6DD0455E-922B-4671-B299-DF055FA7DD3C}" srcOrd="10" destOrd="0" presId="urn:microsoft.com/office/officeart/2005/8/layout/bProcess4"/>
    <dgm:cxn modelId="{CA4BD8A7-AEC5-4718-92F5-1BC2CDA714D2}" type="presParOf" srcId="{6DD0455E-922B-4671-B299-DF055FA7DD3C}" destId="{2626D357-09AD-4737-8AE5-62106BE9F700}" srcOrd="0" destOrd="0" presId="urn:microsoft.com/office/officeart/2005/8/layout/bProcess4"/>
    <dgm:cxn modelId="{00928390-70FC-49FD-B1CC-BDA741B19B31}" type="presParOf" srcId="{6DD0455E-922B-4671-B299-DF055FA7DD3C}" destId="{B9041A55-100D-43D8-BA84-58059D33231B}" srcOrd="1" destOrd="0" presId="urn:microsoft.com/office/officeart/2005/8/layout/bProcess4"/>
    <dgm:cxn modelId="{719F3E8D-34D8-4350-B085-D4B746BB7E2A}" type="presParOf" srcId="{727191EC-41E0-4C97-ABC1-3D1BEA4CA547}" destId="{43ED1856-706D-4BC2-99D5-F3C34BFE57D5}" srcOrd="11" destOrd="0" presId="urn:microsoft.com/office/officeart/2005/8/layout/bProcess4"/>
    <dgm:cxn modelId="{584937B3-B4DB-475E-B765-D826B0277C69}" type="presParOf" srcId="{727191EC-41E0-4C97-ABC1-3D1BEA4CA547}" destId="{E8A75612-873F-496A-9D3A-6BAD2BC691CA}" srcOrd="12" destOrd="0" presId="urn:microsoft.com/office/officeart/2005/8/layout/bProcess4"/>
    <dgm:cxn modelId="{948CD9D5-5E5C-460D-8388-57EA4574E87C}" type="presParOf" srcId="{E8A75612-873F-496A-9D3A-6BAD2BC691CA}" destId="{FA3A90DA-CD3B-4DC7-88AC-51B940FCABAA}" srcOrd="0" destOrd="0" presId="urn:microsoft.com/office/officeart/2005/8/layout/bProcess4"/>
    <dgm:cxn modelId="{BE4BCC5A-15E3-4C69-8844-FC6F7A0FB25E}" type="presParOf" srcId="{E8A75612-873F-496A-9D3A-6BAD2BC691CA}" destId="{CFC3869B-A51D-4F70-A260-DD6F2B2219D5}" srcOrd="1" destOrd="0" presId="urn:microsoft.com/office/officeart/2005/8/layout/bProcess4"/>
    <dgm:cxn modelId="{39A20341-1B2A-4BD1-AD89-DA215FF7CF02}" type="presParOf" srcId="{727191EC-41E0-4C97-ABC1-3D1BEA4CA547}" destId="{E9AA42F8-0A43-4129-A8EC-F12886895010}" srcOrd="13" destOrd="0" presId="urn:microsoft.com/office/officeart/2005/8/layout/bProcess4"/>
    <dgm:cxn modelId="{DE2B337A-6E73-427C-AEB4-1BB798965719}" type="presParOf" srcId="{727191EC-41E0-4C97-ABC1-3D1BEA4CA547}" destId="{9910B311-80EC-4485-AD58-2449B93266B7}" srcOrd="14" destOrd="0" presId="urn:microsoft.com/office/officeart/2005/8/layout/bProcess4"/>
    <dgm:cxn modelId="{7AE2E0FC-E842-40DA-81F7-1DFDDF5380AC}" type="presParOf" srcId="{9910B311-80EC-4485-AD58-2449B93266B7}" destId="{8B482020-EF5B-4923-BA13-4327BB2E6947}" srcOrd="0" destOrd="0" presId="urn:microsoft.com/office/officeart/2005/8/layout/bProcess4"/>
    <dgm:cxn modelId="{E1CB9EBB-EBBB-4E1C-875C-89137EFFA6F5}" type="presParOf" srcId="{9910B311-80EC-4485-AD58-2449B93266B7}" destId="{E063C261-684B-4383-83B3-4B9C3D837C6C}" srcOrd="1" destOrd="0" presId="urn:microsoft.com/office/officeart/2005/8/layout/bProcess4"/>
    <dgm:cxn modelId="{0B9F2CBE-A8EE-4DD7-95D8-79BF7826CCB7}" type="presParOf" srcId="{727191EC-41E0-4C97-ABC1-3D1BEA4CA547}" destId="{344137C6-92CA-4551-A2C6-F727FB8F54DC}" srcOrd="15" destOrd="0" presId="urn:microsoft.com/office/officeart/2005/8/layout/bProcess4"/>
    <dgm:cxn modelId="{D5199985-1676-4CC4-93CF-5DA109CAE7B8}" type="presParOf" srcId="{727191EC-41E0-4C97-ABC1-3D1BEA4CA547}" destId="{779F5460-B598-4C88-BC02-EB6CCE1BA432}" srcOrd="16" destOrd="0" presId="urn:microsoft.com/office/officeart/2005/8/layout/bProcess4"/>
    <dgm:cxn modelId="{CB340E59-5DBD-46B7-AE6A-4D5BBEE3F722}" type="presParOf" srcId="{779F5460-B598-4C88-BC02-EB6CCE1BA432}" destId="{AB2C0FDC-F173-47C0-B7C3-F61B11410FCD}" srcOrd="0" destOrd="0" presId="urn:microsoft.com/office/officeart/2005/8/layout/bProcess4"/>
    <dgm:cxn modelId="{A8A4E452-4F9E-4092-BEFB-68BB5C2CA00C}" type="presParOf" srcId="{779F5460-B598-4C88-BC02-EB6CCE1BA432}" destId="{057CB7DA-5D93-48FB-BE8B-F7EF5D2FE958}" srcOrd="1" destOrd="0" presId="urn:microsoft.com/office/officeart/2005/8/layout/bProcess4"/>
    <dgm:cxn modelId="{0293AD27-2FCF-4915-AF41-AD028184ADB6}" type="presParOf" srcId="{727191EC-41E0-4C97-ABC1-3D1BEA4CA547}" destId="{CFC3AC2C-0A17-4330-B00A-80B23FDB70D5}" srcOrd="17" destOrd="0" presId="urn:microsoft.com/office/officeart/2005/8/layout/bProcess4"/>
    <dgm:cxn modelId="{68D3005C-8901-4CB5-ACCB-1D32E616C3DF}" type="presParOf" srcId="{727191EC-41E0-4C97-ABC1-3D1BEA4CA547}" destId="{E262747D-2AED-4C1A-92AF-EA7B81CB1761}" srcOrd="18" destOrd="0" presId="urn:microsoft.com/office/officeart/2005/8/layout/bProcess4"/>
    <dgm:cxn modelId="{0C401D38-7E07-4592-8D59-48EA419CD6D8}" type="presParOf" srcId="{E262747D-2AED-4C1A-92AF-EA7B81CB1761}" destId="{9F61979E-CC27-4388-A70A-BFF1C39C4CC4}" srcOrd="0" destOrd="0" presId="urn:microsoft.com/office/officeart/2005/8/layout/bProcess4"/>
    <dgm:cxn modelId="{D75D55CC-A93C-4C26-AE64-C4379B47002E}" type="presParOf" srcId="{E262747D-2AED-4C1A-92AF-EA7B81CB1761}" destId="{37C02C03-B18A-4DBA-8D5C-66B1DB0C4A48}" srcOrd="1" destOrd="0" presId="urn:microsoft.com/office/officeart/2005/8/layout/bProcess4"/>
  </dgm:cxnLst>
  <dgm:bg/>
  <dgm:whole/>
</dgm:dataModel>
</file>

<file path=ppt/diagrams/data6.xml><?xml version="1.0" encoding="utf-8"?>
<dgm:dataModel xmlns:dgm="http://schemas.openxmlformats.org/drawingml/2006/diagram" xmlns:a="http://schemas.openxmlformats.org/drawingml/2006/main">
  <dgm:ptLst>
    <dgm:pt modelId="{0CE9EE59-4170-4633-81CC-199C1755E027}"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tr-TR"/>
        </a:p>
      </dgm:t>
    </dgm:pt>
    <dgm:pt modelId="{1FE93F78-86B0-473E-B113-043F077EAE17}">
      <dgm:prSet phldrT="[Metin]"/>
      <dgm:spPr/>
      <dgm:t>
        <a:bodyPr/>
        <a:lstStyle/>
        <a:p>
          <a:r>
            <a:rPr lang="tr-TR" dirty="0" smtClean="0"/>
            <a:t>Anne babaların çocuklarına beceri öğretebilmeleri,</a:t>
          </a:r>
          <a:endParaRPr lang="tr-TR" dirty="0"/>
        </a:p>
      </dgm:t>
    </dgm:pt>
    <dgm:pt modelId="{3573095A-8DB3-4D97-AB3B-22A75BECB657}" type="parTrans" cxnId="{384539DF-234C-4352-BABB-FC8FFA34EBB5}">
      <dgm:prSet/>
      <dgm:spPr/>
      <dgm:t>
        <a:bodyPr/>
        <a:lstStyle/>
        <a:p>
          <a:endParaRPr lang="tr-TR"/>
        </a:p>
      </dgm:t>
    </dgm:pt>
    <dgm:pt modelId="{9C6E67CF-D35D-46F8-8C97-777E8243DC47}" type="sibTrans" cxnId="{384539DF-234C-4352-BABB-FC8FFA34EBB5}">
      <dgm:prSet/>
      <dgm:spPr/>
      <dgm:t>
        <a:bodyPr/>
        <a:lstStyle/>
        <a:p>
          <a:endParaRPr lang="tr-TR"/>
        </a:p>
      </dgm:t>
    </dgm:pt>
    <dgm:pt modelId="{58B2CAE5-D5A1-4246-AE3F-EE709B299EB4}">
      <dgm:prSet phldrT="[Metin]"/>
      <dgm:spPr/>
      <dgm:t>
        <a:bodyPr/>
        <a:lstStyle/>
        <a:p>
          <a:r>
            <a:rPr lang="tr-TR" dirty="0" smtClean="0"/>
            <a:t>Çocuğu daha iyi kontrol edebilmeleri</a:t>
          </a:r>
          <a:endParaRPr lang="tr-TR" dirty="0"/>
        </a:p>
      </dgm:t>
    </dgm:pt>
    <dgm:pt modelId="{CAD44E3B-D913-496C-B405-663D7E546B07}" type="parTrans" cxnId="{0828AF22-4BF7-43A1-8930-511776A53DC2}">
      <dgm:prSet/>
      <dgm:spPr/>
      <dgm:t>
        <a:bodyPr/>
        <a:lstStyle/>
        <a:p>
          <a:endParaRPr lang="tr-TR"/>
        </a:p>
      </dgm:t>
    </dgm:pt>
    <dgm:pt modelId="{79DF342E-2309-4DA9-8B20-6E94F2B954D2}" type="sibTrans" cxnId="{0828AF22-4BF7-43A1-8930-511776A53DC2}">
      <dgm:prSet/>
      <dgm:spPr/>
      <dgm:t>
        <a:bodyPr/>
        <a:lstStyle/>
        <a:p>
          <a:endParaRPr lang="tr-TR"/>
        </a:p>
      </dgm:t>
    </dgm:pt>
    <dgm:pt modelId="{1CC5109B-AE0E-4115-A84F-AC4B24576040}">
      <dgm:prSet phldrT="[Metin]"/>
      <dgm:spPr/>
      <dgm:t>
        <a:bodyPr/>
        <a:lstStyle/>
        <a:p>
          <a:r>
            <a:rPr lang="tr-TR" dirty="0" smtClean="0"/>
            <a:t>Çocukla ilişkilerini olumlu yönde geliştirebilmeleri hedeflenir.</a:t>
          </a:r>
          <a:endParaRPr lang="tr-TR" dirty="0"/>
        </a:p>
      </dgm:t>
    </dgm:pt>
    <dgm:pt modelId="{AFB96137-BE3E-4FCF-885D-FF240740CA1E}" type="parTrans" cxnId="{42A60A48-9092-481E-8604-73C647B4CD29}">
      <dgm:prSet/>
      <dgm:spPr/>
      <dgm:t>
        <a:bodyPr/>
        <a:lstStyle/>
        <a:p>
          <a:endParaRPr lang="tr-TR"/>
        </a:p>
      </dgm:t>
    </dgm:pt>
    <dgm:pt modelId="{4D29665E-06A9-40E1-8643-DD2F97D58765}" type="sibTrans" cxnId="{42A60A48-9092-481E-8604-73C647B4CD29}">
      <dgm:prSet/>
      <dgm:spPr/>
      <dgm:t>
        <a:bodyPr/>
        <a:lstStyle/>
        <a:p>
          <a:endParaRPr lang="tr-TR"/>
        </a:p>
      </dgm:t>
    </dgm:pt>
    <dgm:pt modelId="{BDA52BC7-C1DE-4F84-94B1-881654ED35CE}">
      <dgm:prSet phldrT="[Metin]"/>
      <dgm:spPr/>
      <dgm:t>
        <a:bodyPr/>
        <a:lstStyle/>
        <a:p>
          <a:r>
            <a:rPr lang="tr-TR" dirty="0" smtClean="0"/>
            <a:t>Var olan problem davranışlarla başa çıkabilmeleri,</a:t>
          </a:r>
          <a:endParaRPr lang="tr-TR" dirty="0"/>
        </a:p>
      </dgm:t>
    </dgm:pt>
    <dgm:pt modelId="{4F04BC3B-19F8-460B-ABDC-416F775AEDC9}" type="parTrans" cxnId="{A180B443-4A90-4245-8D7F-DB0C996B48CB}">
      <dgm:prSet/>
      <dgm:spPr/>
      <dgm:t>
        <a:bodyPr/>
        <a:lstStyle/>
        <a:p>
          <a:endParaRPr lang="tr-TR"/>
        </a:p>
      </dgm:t>
    </dgm:pt>
    <dgm:pt modelId="{AFC72021-596C-47C8-A00E-D2D7385C9315}" type="sibTrans" cxnId="{A180B443-4A90-4245-8D7F-DB0C996B48CB}">
      <dgm:prSet/>
      <dgm:spPr/>
      <dgm:t>
        <a:bodyPr/>
        <a:lstStyle/>
        <a:p>
          <a:endParaRPr lang="tr-TR"/>
        </a:p>
      </dgm:t>
    </dgm:pt>
    <dgm:pt modelId="{9A8BD614-3072-4A15-AF8F-2E2657FFE11D}" type="pres">
      <dgm:prSet presAssocID="{0CE9EE59-4170-4633-81CC-199C1755E027}" presName="cycle" presStyleCnt="0">
        <dgm:presLayoutVars>
          <dgm:dir/>
          <dgm:resizeHandles val="exact"/>
        </dgm:presLayoutVars>
      </dgm:prSet>
      <dgm:spPr/>
      <dgm:t>
        <a:bodyPr/>
        <a:lstStyle/>
        <a:p>
          <a:endParaRPr lang="tr-TR"/>
        </a:p>
      </dgm:t>
    </dgm:pt>
    <dgm:pt modelId="{7601DB1B-1A34-4119-A81E-D8C48978FE35}" type="pres">
      <dgm:prSet presAssocID="{1FE93F78-86B0-473E-B113-043F077EAE17}" presName="node" presStyleLbl="node1" presStyleIdx="0" presStyleCnt="4">
        <dgm:presLayoutVars>
          <dgm:bulletEnabled val="1"/>
        </dgm:presLayoutVars>
      </dgm:prSet>
      <dgm:spPr/>
      <dgm:t>
        <a:bodyPr/>
        <a:lstStyle/>
        <a:p>
          <a:endParaRPr lang="tr-TR"/>
        </a:p>
      </dgm:t>
    </dgm:pt>
    <dgm:pt modelId="{711CCCE2-91F4-49B2-B624-1129544402C5}" type="pres">
      <dgm:prSet presAssocID="{1FE93F78-86B0-473E-B113-043F077EAE17}" presName="spNode" presStyleCnt="0"/>
      <dgm:spPr/>
    </dgm:pt>
    <dgm:pt modelId="{D823D68D-6A93-49D1-BC91-26F54E2765BD}" type="pres">
      <dgm:prSet presAssocID="{9C6E67CF-D35D-46F8-8C97-777E8243DC47}" presName="sibTrans" presStyleLbl="sibTrans1D1" presStyleIdx="0" presStyleCnt="4"/>
      <dgm:spPr/>
      <dgm:t>
        <a:bodyPr/>
        <a:lstStyle/>
        <a:p>
          <a:endParaRPr lang="tr-TR"/>
        </a:p>
      </dgm:t>
    </dgm:pt>
    <dgm:pt modelId="{32E97F96-D626-49DB-ADF6-38B56E59A385}" type="pres">
      <dgm:prSet presAssocID="{58B2CAE5-D5A1-4246-AE3F-EE709B299EB4}" presName="node" presStyleLbl="node1" presStyleIdx="1" presStyleCnt="4">
        <dgm:presLayoutVars>
          <dgm:bulletEnabled val="1"/>
        </dgm:presLayoutVars>
      </dgm:prSet>
      <dgm:spPr/>
      <dgm:t>
        <a:bodyPr/>
        <a:lstStyle/>
        <a:p>
          <a:endParaRPr lang="tr-TR"/>
        </a:p>
      </dgm:t>
    </dgm:pt>
    <dgm:pt modelId="{E224BAF8-A53C-4F27-BF20-419783E98A1C}" type="pres">
      <dgm:prSet presAssocID="{58B2CAE5-D5A1-4246-AE3F-EE709B299EB4}" presName="spNode" presStyleCnt="0"/>
      <dgm:spPr/>
    </dgm:pt>
    <dgm:pt modelId="{4CBD5E95-66D0-40E1-A540-39FC0453B960}" type="pres">
      <dgm:prSet presAssocID="{79DF342E-2309-4DA9-8B20-6E94F2B954D2}" presName="sibTrans" presStyleLbl="sibTrans1D1" presStyleIdx="1" presStyleCnt="4"/>
      <dgm:spPr/>
      <dgm:t>
        <a:bodyPr/>
        <a:lstStyle/>
        <a:p>
          <a:endParaRPr lang="tr-TR"/>
        </a:p>
      </dgm:t>
    </dgm:pt>
    <dgm:pt modelId="{FA5C912E-E455-4C81-8D09-0755C6844BA9}" type="pres">
      <dgm:prSet presAssocID="{1CC5109B-AE0E-4115-A84F-AC4B24576040}" presName="node" presStyleLbl="node1" presStyleIdx="2" presStyleCnt="4">
        <dgm:presLayoutVars>
          <dgm:bulletEnabled val="1"/>
        </dgm:presLayoutVars>
      </dgm:prSet>
      <dgm:spPr/>
      <dgm:t>
        <a:bodyPr/>
        <a:lstStyle/>
        <a:p>
          <a:endParaRPr lang="tr-TR"/>
        </a:p>
      </dgm:t>
    </dgm:pt>
    <dgm:pt modelId="{1D3D73F2-8AAC-4C31-92D3-E4AF9453659F}" type="pres">
      <dgm:prSet presAssocID="{1CC5109B-AE0E-4115-A84F-AC4B24576040}" presName="spNode" presStyleCnt="0"/>
      <dgm:spPr/>
    </dgm:pt>
    <dgm:pt modelId="{B0C8A67A-7338-4C30-95F1-96289BEB110E}" type="pres">
      <dgm:prSet presAssocID="{4D29665E-06A9-40E1-8643-DD2F97D58765}" presName="sibTrans" presStyleLbl="sibTrans1D1" presStyleIdx="2" presStyleCnt="4"/>
      <dgm:spPr/>
      <dgm:t>
        <a:bodyPr/>
        <a:lstStyle/>
        <a:p>
          <a:endParaRPr lang="tr-TR"/>
        </a:p>
      </dgm:t>
    </dgm:pt>
    <dgm:pt modelId="{C78B10F6-9D55-42C4-BC39-807F4DD9FE8C}" type="pres">
      <dgm:prSet presAssocID="{BDA52BC7-C1DE-4F84-94B1-881654ED35CE}" presName="node" presStyleLbl="node1" presStyleIdx="3" presStyleCnt="4">
        <dgm:presLayoutVars>
          <dgm:bulletEnabled val="1"/>
        </dgm:presLayoutVars>
      </dgm:prSet>
      <dgm:spPr/>
      <dgm:t>
        <a:bodyPr/>
        <a:lstStyle/>
        <a:p>
          <a:endParaRPr lang="tr-TR"/>
        </a:p>
      </dgm:t>
    </dgm:pt>
    <dgm:pt modelId="{DF65E155-0F7A-4932-A59F-9FB3CA33BAF3}" type="pres">
      <dgm:prSet presAssocID="{BDA52BC7-C1DE-4F84-94B1-881654ED35CE}" presName="spNode" presStyleCnt="0"/>
      <dgm:spPr/>
    </dgm:pt>
    <dgm:pt modelId="{1FC7BE79-0AFD-47F3-9BCA-16F464152BDC}" type="pres">
      <dgm:prSet presAssocID="{AFC72021-596C-47C8-A00E-D2D7385C9315}" presName="sibTrans" presStyleLbl="sibTrans1D1" presStyleIdx="3" presStyleCnt="4"/>
      <dgm:spPr/>
      <dgm:t>
        <a:bodyPr/>
        <a:lstStyle/>
        <a:p>
          <a:endParaRPr lang="tr-TR"/>
        </a:p>
      </dgm:t>
    </dgm:pt>
  </dgm:ptLst>
  <dgm:cxnLst>
    <dgm:cxn modelId="{5240214D-ADE8-4209-ADBE-BFFD93AEFD44}" type="presOf" srcId="{79DF342E-2309-4DA9-8B20-6E94F2B954D2}" destId="{4CBD5E95-66D0-40E1-A540-39FC0453B960}" srcOrd="0" destOrd="0" presId="urn:microsoft.com/office/officeart/2005/8/layout/cycle5"/>
    <dgm:cxn modelId="{486BE24F-15CB-41B0-8CBF-497AE9EFBEE6}" type="presOf" srcId="{58B2CAE5-D5A1-4246-AE3F-EE709B299EB4}" destId="{32E97F96-D626-49DB-ADF6-38B56E59A385}" srcOrd="0" destOrd="0" presId="urn:microsoft.com/office/officeart/2005/8/layout/cycle5"/>
    <dgm:cxn modelId="{0828AF22-4BF7-43A1-8930-511776A53DC2}" srcId="{0CE9EE59-4170-4633-81CC-199C1755E027}" destId="{58B2CAE5-D5A1-4246-AE3F-EE709B299EB4}" srcOrd="1" destOrd="0" parTransId="{CAD44E3B-D913-496C-B405-663D7E546B07}" sibTransId="{79DF342E-2309-4DA9-8B20-6E94F2B954D2}"/>
    <dgm:cxn modelId="{5D70D19C-E282-4773-88C7-3617428B4912}" type="presOf" srcId="{0CE9EE59-4170-4633-81CC-199C1755E027}" destId="{9A8BD614-3072-4A15-AF8F-2E2657FFE11D}" srcOrd="0" destOrd="0" presId="urn:microsoft.com/office/officeart/2005/8/layout/cycle5"/>
    <dgm:cxn modelId="{49616A39-BDD4-4ABC-9E9A-2CEECF32A3F3}" type="presOf" srcId="{9C6E67CF-D35D-46F8-8C97-777E8243DC47}" destId="{D823D68D-6A93-49D1-BC91-26F54E2765BD}" srcOrd="0" destOrd="0" presId="urn:microsoft.com/office/officeart/2005/8/layout/cycle5"/>
    <dgm:cxn modelId="{C73F9CA7-C10A-40FA-B402-3948616B04EB}" type="presOf" srcId="{1CC5109B-AE0E-4115-A84F-AC4B24576040}" destId="{FA5C912E-E455-4C81-8D09-0755C6844BA9}" srcOrd="0" destOrd="0" presId="urn:microsoft.com/office/officeart/2005/8/layout/cycle5"/>
    <dgm:cxn modelId="{A00CC0F3-D265-4D55-8EE6-6DC88D61064D}" type="presOf" srcId="{1FE93F78-86B0-473E-B113-043F077EAE17}" destId="{7601DB1B-1A34-4119-A81E-D8C48978FE35}" srcOrd="0" destOrd="0" presId="urn:microsoft.com/office/officeart/2005/8/layout/cycle5"/>
    <dgm:cxn modelId="{384539DF-234C-4352-BABB-FC8FFA34EBB5}" srcId="{0CE9EE59-4170-4633-81CC-199C1755E027}" destId="{1FE93F78-86B0-473E-B113-043F077EAE17}" srcOrd="0" destOrd="0" parTransId="{3573095A-8DB3-4D97-AB3B-22A75BECB657}" sibTransId="{9C6E67CF-D35D-46F8-8C97-777E8243DC47}"/>
    <dgm:cxn modelId="{A180B443-4A90-4245-8D7F-DB0C996B48CB}" srcId="{0CE9EE59-4170-4633-81CC-199C1755E027}" destId="{BDA52BC7-C1DE-4F84-94B1-881654ED35CE}" srcOrd="3" destOrd="0" parTransId="{4F04BC3B-19F8-460B-ABDC-416F775AEDC9}" sibTransId="{AFC72021-596C-47C8-A00E-D2D7385C9315}"/>
    <dgm:cxn modelId="{004814D0-C4CC-4DC3-AF14-AF399BF80D0D}" type="presOf" srcId="{4D29665E-06A9-40E1-8643-DD2F97D58765}" destId="{B0C8A67A-7338-4C30-95F1-96289BEB110E}" srcOrd="0" destOrd="0" presId="urn:microsoft.com/office/officeart/2005/8/layout/cycle5"/>
    <dgm:cxn modelId="{A8724D5F-094F-49A4-82FC-D85E0F3EF201}" type="presOf" srcId="{AFC72021-596C-47C8-A00E-D2D7385C9315}" destId="{1FC7BE79-0AFD-47F3-9BCA-16F464152BDC}" srcOrd="0" destOrd="0" presId="urn:microsoft.com/office/officeart/2005/8/layout/cycle5"/>
    <dgm:cxn modelId="{F30B67A4-7628-4331-A3EC-8CBC8D084B58}" type="presOf" srcId="{BDA52BC7-C1DE-4F84-94B1-881654ED35CE}" destId="{C78B10F6-9D55-42C4-BC39-807F4DD9FE8C}" srcOrd="0" destOrd="0" presId="urn:microsoft.com/office/officeart/2005/8/layout/cycle5"/>
    <dgm:cxn modelId="{42A60A48-9092-481E-8604-73C647B4CD29}" srcId="{0CE9EE59-4170-4633-81CC-199C1755E027}" destId="{1CC5109B-AE0E-4115-A84F-AC4B24576040}" srcOrd="2" destOrd="0" parTransId="{AFB96137-BE3E-4FCF-885D-FF240740CA1E}" sibTransId="{4D29665E-06A9-40E1-8643-DD2F97D58765}"/>
    <dgm:cxn modelId="{10A69D26-910D-4160-8BA5-243304443A27}" type="presParOf" srcId="{9A8BD614-3072-4A15-AF8F-2E2657FFE11D}" destId="{7601DB1B-1A34-4119-A81E-D8C48978FE35}" srcOrd="0" destOrd="0" presId="urn:microsoft.com/office/officeart/2005/8/layout/cycle5"/>
    <dgm:cxn modelId="{FE1570F0-7604-42BD-9B9D-B144D53DBD1B}" type="presParOf" srcId="{9A8BD614-3072-4A15-AF8F-2E2657FFE11D}" destId="{711CCCE2-91F4-49B2-B624-1129544402C5}" srcOrd="1" destOrd="0" presId="urn:microsoft.com/office/officeart/2005/8/layout/cycle5"/>
    <dgm:cxn modelId="{3554AA81-8D1A-4E2E-A963-1492F753CD3D}" type="presParOf" srcId="{9A8BD614-3072-4A15-AF8F-2E2657FFE11D}" destId="{D823D68D-6A93-49D1-BC91-26F54E2765BD}" srcOrd="2" destOrd="0" presId="urn:microsoft.com/office/officeart/2005/8/layout/cycle5"/>
    <dgm:cxn modelId="{D216A9A5-13B6-468C-B9FA-37698B8249F1}" type="presParOf" srcId="{9A8BD614-3072-4A15-AF8F-2E2657FFE11D}" destId="{32E97F96-D626-49DB-ADF6-38B56E59A385}" srcOrd="3" destOrd="0" presId="urn:microsoft.com/office/officeart/2005/8/layout/cycle5"/>
    <dgm:cxn modelId="{48E44ADA-662D-4191-A3B1-0CE34789E3F7}" type="presParOf" srcId="{9A8BD614-3072-4A15-AF8F-2E2657FFE11D}" destId="{E224BAF8-A53C-4F27-BF20-419783E98A1C}" srcOrd="4" destOrd="0" presId="urn:microsoft.com/office/officeart/2005/8/layout/cycle5"/>
    <dgm:cxn modelId="{4033F742-B587-46EA-811F-C0098E796B95}" type="presParOf" srcId="{9A8BD614-3072-4A15-AF8F-2E2657FFE11D}" destId="{4CBD5E95-66D0-40E1-A540-39FC0453B960}" srcOrd="5" destOrd="0" presId="urn:microsoft.com/office/officeart/2005/8/layout/cycle5"/>
    <dgm:cxn modelId="{92B8FBE8-9224-4A6C-83C3-5ECE17F65EFD}" type="presParOf" srcId="{9A8BD614-3072-4A15-AF8F-2E2657FFE11D}" destId="{FA5C912E-E455-4C81-8D09-0755C6844BA9}" srcOrd="6" destOrd="0" presId="urn:microsoft.com/office/officeart/2005/8/layout/cycle5"/>
    <dgm:cxn modelId="{1C30DF14-0595-457A-A089-428874B2F5CF}" type="presParOf" srcId="{9A8BD614-3072-4A15-AF8F-2E2657FFE11D}" destId="{1D3D73F2-8AAC-4C31-92D3-E4AF9453659F}" srcOrd="7" destOrd="0" presId="urn:microsoft.com/office/officeart/2005/8/layout/cycle5"/>
    <dgm:cxn modelId="{70CAAF5E-654A-40F5-A42F-FE3A338275EB}" type="presParOf" srcId="{9A8BD614-3072-4A15-AF8F-2E2657FFE11D}" destId="{B0C8A67A-7338-4C30-95F1-96289BEB110E}" srcOrd="8" destOrd="0" presId="urn:microsoft.com/office/officeart/2005/8/layout/cycle5"/>
    <dgm:cxn modelId="{7E4F9E81-B7C5-4415-932A-22C2380A18FF}" type="presParOf" srcId="{9A8BD614-3072-4A15-AF8F-2E2657FFE11D}" destId="{C78B10F6-9D55-42C4-BC39-807F4DD9FE8C}" srcOrd="9" destOrd="0" presId="urn:microsoft.com/office/officeart/2005/8/layout/cycle5"/>
    <dgm:cxn modelId="{774FBFC8-45C1-42EC-952F-474991F8AB7E}" type="presParOf" srcId="{9A8BD614-3072-4A15-AF8F-2E2657FFE11D}" destId="{DF65E155-0F7A-4932-A59F-9FB3CA33BAF3}" srcOrd="10" destOrd="0" presId="urn:microsoft.com/office/officeart/2005/8/layout/cycle5"/>
    <dgm:cxn modelId="{FF852DC5-22AD-427D-AD30-C785843D70B8}" type="presParOf" srcId="{9A8BD614-3072-4A15-AF8F-2E2657FFE11D}" destId="{1FC7BE79-0AFD-47F3-9BCA-16F464152BDC}" srcOrd="11" destOrd="0" presId="urn:microsoft.com/office/officeart/2005/8/layout/cycle5"/>
  </dgm:cxnLst>
  <dgm:bg/>
  <dgm:whole/>
</dgm:dataModel>
</file>

<file path=ppt/diagrams/data7.xml><?xml version="1.0" encoding="utf-8"?>
<dgm:dataModel xmlns:dgm="http://schemas.openxmlformats.org/drawingml/2006/diagram" xmlns:a="http://schemas.openxmlformats.org/drawingml/2006/main">
  <dgm:ptLst>
    <dgm:pt modelId="{CBD34CE5-FCD3-4987-951E-F645A56CD6B1}" type="doc">
      <dgm:prSet loTypeId="urn:microsoft.com/office/officeart/2005/8/layout/gear1" loCatId="process" qsTypeId="urn:microsoft.com/office/officeart/2005/8/quickstyle/simple1" qsCatId="simple" csTypeId="urn:microsoft.com/office/officeart/2005/8/colors/colorful4" csCatId="colorful" phldr="1"/>
      <dgm:spPr/>
    </dgm:pt>
    <dgm:pt modelId="{A2B0FC71-BABD-4154-BF86-2EEF0DE788C5}">
      <dgm:prSet phldrT="[Metin]"/>
      <dgm:spPr/>
      <dgm:t>
        <a:bodyPr/>
        <a:lstStyle/>
        <a:p>
          <a:r>
            <a:rPr lang="tr-TR" dirty="0" smtClean="0"/>
            <a:t>Aile eğitiminin odak noktası </a:t>
          </a:r>
          <a:endParaRPr lang="tr-TR" dirty="0"/>
        </a:p>
      </dgm:t>
    </dgm:pt>
    <dgm:pt modelId="{A6019EF9-DF88-49E7-8B64-1CCD69E41F9F}" type="parTrans" cxnId="{AA7C36E7-5F3B-4E37-9858-BAC52D4B6A74}">
      <dgm:prSet/>
      <dgm:spPr/>
      <dgm:t>
        <a:bodyPr/>
        <a:lstStyle/>
        <a:p>
          <a:endParaRPr lang="tr-TR"/>
        </a:p>
      </dgm:t>
    </dgm:pt>
    <dgm:pt modelId="{D1720FB6-4119-4307-BE76-488C3693C6C0}" type="sibTrans" cxnId="{AA7C36E7-5F3B-4E37-9858-BAC52D4B6A74}">
      <dgm:prSet/>
      <dgm:spPr/>
      <dgm:t>
        <a:bodyPr/>
        <a:lstStyle/>
        <a:p>
          <a:endParaRPr lang="tr-TR"/>
        </a:p>
      </dgm:t>
    </dgm:pt>
    <dgm:pt modelId="{843B8E82-F63B-4092-A73F-59835C353C31}">
      <dgm:prSet phldrT="[Metin]"/>
      <dgm:spPr/>
      <dgm:t>
        <a:bodyPr/>
        <a:lstStyle/>
        <a:p>
          <a:r>
            <a:rPr lang="tr-TR" dirty="0" smtClean="0"/>
            <a:t>Çocukla olan  ilişkiler </a:t>
          </a:r>
          <a:endParaRPr lang="tr-TR" dirty="0"/>
        </a:p>
      </dgm:t>
    </dgm:pt>
    <dgm:pt modelId="{D7DDC035-DBA5-4FC3-A89F-D9A1FA66535A}" type="parTrans" cxnId="{4C359FDF-9DA9-4F75-B204-54369694EFF5}">
      <dgm:prSet/>
      <dgm:spPr/>
      <dgm:t>
        <a:bodyPr/>
        <a:lstStyle/>
        <a:p>
          <a:endParaRPr lang="tr-TR"/>
        </a:p>
      </dgm:t>
    </dgm:pt>
    <dgm:pt modelId="{199FB995-FB40-4750-B7AC-AC25BCF8CA62}" type="sibTrans" cxnId="{4C359FDF-9DA9-4F75-B204-54369694EFF5}">
      <dgm:prSet/>
      <dgm:spPr/>
      <dgm:t>
        <a:bodyPr/>
        <a:lstStyle/>
        <a:p>
          <a:endParaRPr lang="tr-TR"/>
        </a:p>
      </dgm:t>
    </dgm:pt>
    <dgm:pt modelId="{A88A14B8-5035-4232-8747-90EA42CE1E24}">
      <dgm:prSet phldrT="[Metin]"/>
      <dgm:spPr/>
      <dgm:t>
        <a:bodyPr/>
        <a:lstStyle/>
        <a:p>
          <a:r>
            <a:rPr lang="tr-TR" dirty="0" smtClean="0"/>
            <a:t>Çocuk </a:t>
          </a:r>
          <a:endParaRPr lang="tr-TR" dirty="0"/>
        </a:p>
      </dgm:t>
    </dgm:pt>
    <dgm:pt modelId="{CF6EED28-5A9E-4299-BCC9-39FE9BF250FE}" type="parTrans" cxnId="{353AB1E2-24AD-4B53-B08E-7E70CCAF0B77}">
      <dgm:prSet/>
      <dgm:spPr/>
      <dgm:t>
        <a:bodyPr/>
        <a:lstStyle/>
        <a:p>
          <a:endParaRPr lang="tr-TR"/>
        </a:p>
      </dgm:t>
    </dgm:pt>
    <dgm:pt modelId="{A96BE2F9-9886-4517-BEB9-D13294D5D530}" type="sibTrans" cxnId="{353AB1E2-24AD-4B53-B08E-7E70CCAF0B77}">
      <dgm:prSet/>
      <dgm:spPr/>
      <dgm:t>
        <a:bodyPr/>
        <a:lstStyle/>
        <a:p>
          <a:endParaRPr lang="tr-TR"/>
        </a:p>
      </dgm:t>
    </dgm:pt>
    <dgm:pt modelId="{E9C68C8C-EC06-4AEA-A4A2-93D7D10FB67B}" type="pres">
      <dgm:prSet presAssocID="{CBD34CE5-FCD3-4987-951E-F645A56CD6B1}" presName="composite" presStyleCnt="0">
        <dgm:presLayoutVars>
          <dgm:chMax val="3"/>
          <dgm:animLvl val="lvl"/>
          <dgm:resizeHandles val="exact"/>
        </dgm:presLayoutVars>
      </dgm:prSet>
      <dgm:spPr/>
    </dgm:pt>
    <dgm:pt modelId="{CC047C11-F3BB-401D-8685-64D8309BBDCC}" type="pres">
      <dgm:prSet presAssocID="{A2B0FC71-BABD-4154-BF86-2EEF0DE788C5}" presName="gear1" presStyleLbl="node1" presStyleIdx="0" presStyleCnt="3">
        <dgm:presLayoutVars>
          <dgm:chMax val="1"/>
          <dgm:bulletEnabled val="1"/>
        </dgm:presLayoutVars>
      </dgm:prSet>
      <dgm:spPr/>
      <dgm:t>
        <a:bodyPr/>
        <a:lstStyle/>
        <a:p>
          <a:endParaRPr lang="tr-TR"/>
        </a:p>
      </dgm:t>
    </dgm:pt>
    <dgm:pt modelId="{8A41BF5D-B709-4C4F-8CA0-4EDA4816D8EA}" type="pres">
      <dgm:prSet presAssocID="{A2B0FC71-BABD-4154-BF86-2EEF0DE788C5}" presName="gear1srcNode" presStyleLbl="node1" presStyleIdx="0" presStyleCnt="3"/>
      <dgm:spPr/>
      <dgm:t>
        <a:bodyPr/>
        <a:lstStyle/>
        <a:p>
          <a:endParaRPr lang="tr-TR"/>
        </a:p>
      </dgm:t>
    </dgm:pt>
    <dgm:pt modelId="{7B4D6B06-6EA5-49EF-9AAB-DE067255D271}" type="pres">
      <dgm:prSet presAssocID="{A2B0FC71-BABD-4154-BF86-2EEF0DE788C5}" presName="gear1dstNode" presStyleLbl="node1" presStyleIdx="0" presStyleCnt="3"/>
      <dgm:spPr/>
      <dgm:t>
        <a:bodyPr/>
        <a:lstStyle/>
        <a:p>
          <a:endParaRPr lang="tr-TR"/>
        </a:p>
      </dgm:t>
    </dgm:pt>
    <dgm:pt modelId="{AF135FDD-3074-4333-9DC2-BCD7A4107691}" type="pres">
      <dgm:prSet presAssocID="{843B8E82-F63B-4092-A73F-59835C353C31}" presName="gear2" presStyleLbl="node1" presStyleIdx="1" presStyleCnt="3">
        <dgm:presLayoutVars>
          <dgm:chMax val="1"/>
          <dgm:bulletEnabled val="1"/>
        </dgm:presLayoutVars>
      </dgm:prSet>
      <dgm:spPr/>
      <dgm:t>
        <a:bodyPr/>
        <a:lstStyle/>
        <a:p>
          <a:endParaRPr lang="tr-TR"/>
        </a:p>
      </dgm:t>
    </dgm:pt>
    <dgm:pt modelId="{075D8026-8E8F-4BC9-8215-37B082F227CA}" type="pres">
      <dgm:prSet presAssocID="{843B8E82-F63B-4092-A73F-59835C353C31}" presName="gear2srcNode" presStyleLbl="node1" presStyleIdx="1" presStyleCnt="3"/>
      <dgm:spPr/>
      <dgm:t>
        <a:bodyPr/>
        <a:lstStyle/>
        <a:p>
          <a:endParaRPr lang="tr-TR"/>
        </a:p>
      </dgm:t>
    </dgm:pt>
    <dgm:pt modelId="{C66C8689-9196-45D5-932C-1C1A62BE67AC}" type="pres">
      <dgm:prSet presAssocID="{843B8E82-F63B-4092-A73F-59835C353C31}" presName="gear2dstNode" presStyleLbl="node1" presStyleIdx="1" presStyleCnt="3"/>
      <dgm:spPr/>
      <dgm:t>
        <a:bodyPr/>
        <a:lstStyle/>
        <a:p>
          <a:endParaRPr lang="tr-TR"/>
        </a:p>
      </dgm:t>
    </dgm:pt>
    <dgm:pt modelId="{528AA521-C943-4678-A0D4-7928DA9367B4}" type="pres">
      <dgm:prSet presAssocID="{A88A14B8-5035-4232-8747-90EA42CE1E24}" presName="gear3" presStyleLbl="node1" presStyleIdx="2" presStyleCnt="3"/>
      <dgm:spPr/>
      <dgm:t>
        <a:bodyPr/>
        <a:lstStyle/>
        <a:p>
          <a:endParaRPr lang="tr-TR"/>
        </a:p>
      </dgm:t>
    </dgm:pt>
    <dgm:pt modelId="{3669E490-9C0F-4C3F-AEB4-3A7072B8EB96}" type="pres">
      <dgm:prSet presAssocID="{A88A14B8-5035-4232-8747-90EA42CE1E24}" presName="gear3tx" presStyleLbl="node1" presStyleIdx="2" presStyleCnt="3">
        <dgm:presLayoutVars>
          <dgm:chMax val="1"/>
          <dgm:bulletEnabled val="1"/>
        </dgm:presLayoutVars>
      </dgm:prSet>
      <dgm:spPr/>
      <dgm:t>
        <a:bodyPr/>
        <a:lstStyle/>
        <a:p>
          <a:endParaRPr lang="tr-TR"/>
        </a:p>
      </dgm:t>
    </dgm:pt>
    <dgm:pt modelId="{014F0DB5-2D40-4B10-BE7C-488243FAD083}" type="pres">
      <dgm:prSet presAssocID="{A88A14B8-5035-4232-8747-90EA42CE1E24}" presName="gear3srcNode" presStyleLbl="node1" presStyleIdx="2" presStyleCnt="3"/>
      <dgm:spPr/>
      <dgm:t>
        <a:bodyPr/>
        <a:lstStyle/>
        <a:p>
          <a:endParaRPr lang="tr-TR"/>
        </a:p>
      </dgm:t>
    </dgm:pt>
    <dgm:pt modelId="{5A405077-62D9-4A84-8412-CEA7B2DAA322}" type="pres">
      <dgm:prSet presAssocID="{A88A14B8-5035-4232-8747-90EA42CE1E24}" presName="gear3dstNode" presStyleLbl="node1" presStyleIdx="2" presStyleCnt="3"/>
      <dgm:spPr/>
      <dgm:t>
        <a:bodyPr/>
        <a:lstStyle/>
        <a:p>
          <a:endParaRPr lang="tr-TR"/>
        </a:p>
      </dgm:t>
    </dgm:pt>
    <dgm:pt modelId="{B7FB467F-53AA-414E-B57B-749D8CEDEF39}" type="pres">
      <dgm:prSet presAssocID="{D1720FB6-4119-4307-BE76-488C3693C6C0}" presName="connector1" presStyleLbl="sibTrans2D1" presStyleIdx="0" presStyleCnt="3"/>
      <dgm:spPr/>
      <dgm:t>
        <a:bodyPr/>
        <a:lstStyle/>
        <a:p>
          <a:endParaRPr lang="tr-TR"/>
        </a:p>
      </dgm:t>
    </dgm:pt>
    <dgm:pt modelId="{042EF565-B6BB-4424-B159-D51B693B9BA9}" type="pres">
      <dgm:prSet presAssocID="{199FB995-FB40-4750-B7AC-AC25BCF8CA62}" presName="connector2" presStyleLbl="sibTrans2D1" presStyleIdx="1" presStyleCnt="3"/>
      <dgm:spPr/>
      <dgm:t>
        <a:bodyPr/>
        <a:lstStyle/>
        <a:p>
          <a:endParaRPr lang="tr-TR"/>
        </a:p>
      </dgm:t>
    </dgm:pt>
    <dgm:pt modelId="{7EBD7978-1051-4973-BE6E-13CA8D177738}" type="pres">
      <dgm:prSet presAssocID="{A96BE2F9-9886-4517-BEB9-D13294D5D530}" presName="connector3" presStyleLbl="sibTrans2D1" presStyleIdx="2" presStyleCnt="3"/>
      <dgm:spPr/>
      <dgm:t>
        <a:bodyPr/>
        <a:lstStyle/>
        <a:p>
          <a:endParaRPr lang="tr-TR"/>
        </a:p>
      </dgm:t>
    </dgm:pt>
  </dgm:ptLst>
  <dgm:cxnLst>
    <dgm:cxn modelId="{ED94DE8B-2885-482B-AD9D-D630B3E5058F}" type="presOf" srcId="{A2B0FC71-BABD-4154-BF86-2EEF0DE788C5}" destId="{8A41BF5D-B709-4C4F-8CA0-4EDA4816D8EA}" srcOrd="1" destOrd="0" presId="urn:microsoft.com/office/officeart/2005/8/layout/gear1"/>
    <dgm:cxn modelId="{E9E378AB-7207-4DD6-82DE-20023BA591E8}" type="presOf" srcId="{A88A14B8-5035-4232-8747-90EA42CE1E24}" destId="{3669E490-9C0F-4C3F-AEB4-3A7072B8EB96}" srcOrd="1" destOrd="0" presId="urn:microsoft.com/office/officeart/2005/8/layout/gear1"/>
    <dgm:cxn modelId="{29437F43-0F34-4CCB-9A79-7EB7DFB80356}" type="presOf" srcId="{843B8E82-F63B-4092-A73F-59835C353C31}" destId="{C66C8689-9196-45D5-932C-1C1A62BE67AC}" srcOrd="2" destOrd="0" presId="urn:microsoft.com/office/officeart/2005/8/layout/gear1"/>
    <dgm:cxn modelId="{0E998AEC-D20E-4668-967F-B7B501007979}" type="presOf" srcId="{CBD34CE5-FCD3-4987-951E-F645A56CD6B1}" destId="{E9C68C8C-EC06-4AEA-A4A2-93D7D10FB67B}" srcOrd="0" destOrd="0" presId="urn:microsoft.com/office/officeart/2005/8/layout/gear1"/>
    <dgm:cxn modelId="{22897155-2AD7-4523-B682-860C2AAEB715}" type="presOf" srcId="{A2B0FC71-BABD-4154-BF86-2EEF0DE788C5}" destId="{CC047C11-F3BB-401D-8685-64D8309BBDCC}" srcOrd="0" destOrd="0" presId="urn:microsoft.com/office/officeart/2005/8/layout/gear1"/>
    <dgm:cxn modelId="{D46C29A1-6687-4D06-95AD-358198DBC9D4}" type="presOf" srcId="{A96BE2F9-9886-4517-BEB9-D13294D5D530}" destId="{7EBD7978-1051-4973-BE6E-13CA8D177738}" srcOrd="0" destOrd="0" presId="urn:microsoft.com/office/officeart/2005/8/layout/gear1"/>
    <dgm:cxn modelId="{6BDBFCC3-E837-4F13-9F3F-6546C3D2DF1C}" type="presOf" srcId="{D1720FB6-4119-4307-BE76-488C3693C6C0}" destId="{B7FB467F-53AA-414E-B57B-749D8CEDEF39}" srcOrd="0" destOrd="0" presId="urn:microsoft.com/office/officeart/2005/8/layout/gear1"/>
    <dgm:cxn modelId="{4C359FDF-9DA9-4F75-B204-54369694EFF5}" srcId="{CBD34CE5-FCD3-4987-951E-F645A56CD6B1}" destId="{843B8E82-F63B-4092-A73F-59835C353C31}" srcOrd="1" destOrd="0" parTransId="{D7DDC035-DBA5-4FC3-A89F-D9A1FA66535A}" sibTransId="{199FB995-FB40-4750-B7AC-AC25BCF8CA62}"/>
    <dgm:cxn modelId="{040D8F33-8685-41DC-9FEC-AFC627ACC062}" type="presOf" srcId="{A2B0FC71-BABD-4154-BF86-2EEF0DE788C5}" destId="{7B4D6B06-6EA5-49EF-9AAB-DE067255D271}" srcOrd="2" destOrd="0" presId="urn:microsoft.com/office/officeart/2005/8/layout/gear1"/>
    <dgm:cxn modelId="{95BA9536-A841-48D6-B82A-5235FF335A49}" type="presOf" srcId="{A88A14B8-5035-4232-8747-90EA42CE1E24}" destId="{014F0DB5-2D40-4B10-BE7C-488243FAD083}" srcOrd="2" destOrd="0" presId="urn:microsoft.com/office/officeart/2005/8/layout/gear1"/>
    <dgm:cxn modelId="{AA7C36E7-5F3B-4E37-9858-BAC52D4B6A74}" srcId="{CBD34CE5-FCD3-4987-951E-F645A56CD6B1}" destId="{A2B0FC71-BABD-4154-BF86-2EEF0DE788C5}" srcOrd="0" destOrd="0" parTransId="{A6019EF9-DF88-49E7-8B64-1CCD69E41F9F}" sibTransId="{D1720FB6-4119-4307-BE76-488C3693C6C0}"/>
    <dgm:cxn modelId="{353AB1E2-24AD-4B53-B08E-7E70CCAF0B77}" srcId="{CBD34CE5-FCD3-4987-951E-F645A56CD6B1}" destId="{A88A14B8-5035-4232-8747-90EA42CE1E24}" srcOrd="2" destOrd="0" parTransId="{CF6EED28-5A9E-4299-BCC9-39FE9BF250FE}" sibTransId="{A96BE2F9-9886-4517-BEB9-D13294D5D530}"/>
    <dgm:cxn modelId="{CD18A8DA-42A6-44D5-B75A-FD2A041540C9}" type="presOf" srcId="{A88A14B8-5035-4232-8747-90EA42CE1E24}" destId="{528AA521-C943-4678-A0D4-7928DA9367B4}" srcOrd="0" destOrd="0" presId="urn:microsoft.com/office/officeart/2005/8/layout/gear1"/>
    <dgm:cxn modelId="{71E0A36D-D228-452D-8BA0-B6C46B15D5A4}" type="presOf" srcId="{A88A14B8-5035-4232-8747-90EA42CE1E24}" destId="{5A405077-62D9-4A84-8412-CEA7B2DAA322}" srcOrd="3" destOrd="0" presId="urn:microsoft.com/office/officeart/2005/8/layout/gear1"/>
    <dgm:cxn modelId="{F1A23616-7494-4891-8F60-F00525FFFFB9}" type="presOf" srcId="{843B8E82-F63B-4092-A73F-59835C353C31}" destId="{075D8026-8E8F-4BC9-8215-37B082F227CA}" srcOrd="1" destOrd="0" presId="urn:microsoft.com/office/officeart/2005/8/layout/gear1"/>
    <dgm:cxn modelId="{A42F63AA-D3D4-4FA5-AD65-8BF6E534A1A1}" type="presOf" srcId="{843B8E82-F63B-4092-A73F-59835C353C31}" destId="{AF135FDD-3074-4333-9DC2-BCD7A4107691}" srcOrd="0" destOrd="0" presId="urn:microsoft.com/office/officeart/2005/8/layout/gear1"/>
    <dgm:cxn modelId="{7F68DB0D-2A3A-4F07-8F02-99113E47C0DF}" type="presOf" srcId="{199FB995-FB40-4750-B7AC-AC25BCF8CA62}" destId="{042EF565-B6BB-4424-B159-D51B693B9BA9}" srcOrd="0" destOrd="0" presId="urn:microsoft.com/office/officeart/2005/8/layout/gear1"/>
    <dgm:cxn modelId="{C71B206B-083B-4DD8-82A2-E5D554235DBB}" type="presParOf" srcId="{E9C68C8C-EC06-4AEA-A4A2-93D7D10FB67B}" destId="{CC047C11-F3BB-401D-8685-64D8309BBDCC}" srcOrd="0" destOrd="0" presId="urn:microsoft.com/office/officeart/2005/8/layout/gear1"/>
    <dgm:cxn modelId="{DD0DE902-2902-4223-830C-ED094F2A1164}" type="presParOf" srcId="{E9C68C8C-EC06-4AEA-A4A2-93D7D10FB67B}" destId="{8A41BF5D-B709-4C4F-8CA0-4EDA4816D8EA}" srcOrd="1" destOrd="0" presId="urn:microsoft.com/office/officeart/2005/8/layout/gear1"/>
    <dgm:cxn modelId="{29101D01-94C2-44A4-B3B6-036B4C773290}" type="presParOf" srcId="{E9C68C8C-EC06-4AEA-A4A2-93D7D10FB67B}" destId="{7B4D6B06-6EA5-49EF-9AAB-DE067255D271}" srcOrd="2" destOrd="0" presId="urn:microsoft.com/office/officeart/2005/8/layout/gear1"/>
    <dgm:cxn modelId="{82AFFD24-4E55-4924-95E6-E1A8080E84A8}" type="presParOf" srcId="{E9C68C8C-EC06-4AEA-A4A2-93D7D10FB67B}" destId="{AF135FDD-3074-4333-9DC2-BCD7A4107691}" srcOrd="3" destOrd="0" presId="urn:microsoft.com/office/officeart/2005/8/layout/gear1"/>
    <dgm:cxn modelId="{0AA23D6E-C50A-435B-97BC-EDB4E438AB1A}" type="presParOf" srcId="{E9C68C8C-EC06-4AEA-A4A2-93D7D10FB67B}" destId="{075D8026-8E8F-4BC9-8215-37B082F227CA}" srcOrd="4" destOrd="0" presId="urn:microsoft.com/office/officeart/2005/8/layout/gear1"/>
    <dgm:cxn modelId="{2E0ED0A7-31B3-411E-9B2A-7515E42F8327}" type="presParOf" srcId="{E9C68C8C-EC06-4AEA-A4A2-93D7D10FB67B}" destId="{C66C8689-9196-45D5-932C-1C1A62BE67AC}" srcOrd="5" destOrd="0" presId="urn:microsoft.com/office/officeart/2005/8/layout/gear1"/>
    <dgm:cxn modelId="{C9B0F27F-9D41-4947-AB44-2CEE6500928A}" type="presParOf" srcId="{E9C68C8C-EC06-4AEA-A4A2-93D7D10FB67B}" destId="{528AA521-C943-4678-A0D4-7928DA9367B4}" srcOrd="6" destOrd="0" presId="urn:microsoft.com/office/officeart/2005/8/layout/gear1"/>
    <dgm:cxn modelId="{DB5E3070-D874-4D69-8E7B-73F4F3A21884}" type="presParOf" srcId="{E9C68C8C-EC06-4AEA-A4A2-93D7D10FB67B}" destId="{3669E490-9C0F-4C3F-AEB4-3A7072B8EB96}" srcOrd="7" destOrd="0" presId="urn:microsoft.com/office/officeart/2005/8/layout/gear1"/>
    <dgm:cxn modelId="{03ECFE35-9B90-4907-9BCC-FE92152DC49E}" type="presParOf" srcId="{E9C68C8C-EC06-4AEA-A4A2-93D7D10FB67B}" destId="{014F0DB5-2D40-4B10-BE7C-488243FAD083}" srcOrd="8" destOrd="0" presId="urn:microsoft.com/office/officeart/2005/8/layout/gear1"/>
    <dgm:cxn modelId="{A6E9B361-D689-484A-9C3B-C9BA7E8CF6D1}" type="presParOf" srcId="{E9C68C8C-EC06-4AEA-A4A2-93D7D10FB67B}" destId="{5A405077-62D9-4A84-8412-CEA7B2DAA322}" srcOrd="9" destOrd="0" presId="urn:microsoft.com/office/officeart/2005/8/layout/gear1"/>
    <dgm:cxn modelId="{987FA1B3-DB5F-49C7-AFA9-D5A35F9D97D8}" type="presParOf" srcId="{E9C68C8C-EC06-4AEA-A4A2-93D7D10FB67B}" destId="{B7FB467F-53AA-414E-B57B-749D8CEDEF39}" srcOrd="10" destOrd="0" presId="urn:microsoft.com/office/officeart/2005/8/layout/gear1"/>
    <dgm:cxn modelId="{2828B64D-3E93-47C0-91BC-7F97F9B05035}" type="presParOf" srcId="{E9C68C8C-EC06-4AEA-A4A2-93D7D10FB67B}" destId="{042EF565-B6BB-4424-B159-D51B693B9BA9}" srcOrd="11" destOrd="0" presId="urn:microsoft.com/office/officeart/2005/8/layout/gear1"/>
    <dgm:cxn modelId="{92580EF4-0AE3-4C20-BCFE-E5EFE069DC26}" type="presParOf" srcId="{E9C68C8C-EC06-4AEA-A4A2-93D7D10FB67B}" destId="{7EBD7978-1051-4973-BE6E-13CA8D177738}" srcOrd="12" destOrd="0" presId="urn:microsoft.com/office/officeart/2005/8/layout/gear1"/>
  </dgm:cxnLst>
  <dgm:bg/>
  <dgm:whole/>
</dgm:dataModel>
</file>

<file path=ppt/diagrams/data8.xml><?xml version="1.0" encoding="utf-8"?>
<dgm:dataModel xmlns:dgm="http://schemas.openxmlformats.org/drawingml/2006/diagram" xmlns:a="http://schemas.openxmlformats.org/drawingml/2006/main">
  <dgm:ptLst>
    <dgm:pt modelId="{8CB0D7AF-B6F3-4324-AB69-DDF69ED47E42}"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tr-TR"/>
        </a:p>
      </dgm:t>
    </dgm:pt>
    <dgm:pt modelId="{2409CA61-1954-4AC0-A9FA-6985789432F9}">
      <dgm:prSet phldrT="[Metin]"/>
      <dgm:spPr>
        <a:solidFill>
          <a:srgbClr val="7030A0"/>
        </a:solidFill>
      </dgm:spPr>
      <dgm:t>
        <a:bodyPr/>
        <a:lstStyle/>
        <a:p>
          <a:r>
            <a:rPr lang="tr-TR" dirty="0" smtClean="0"/>
            <a:t>BECERİLERİ ÖĞRETME </a:t>
          </a:r>
          <a:endParaRPr lang="tr-TR" dirty="0"/>
        </a:p>
      </dgm:t>
    </dgm:pt>
    <dgm:pt modelId="{48074C0D-0ACB-486F-9B7A-5A804C5B92CA}" type="parTrans" cxnId="{CBF5C10D-29AF-4C3C-B25C-D68C2351027A}">
      <dgm:prSet/>
      <dgm:spPr/>
      <dgm:t>
        <a:bodyPr/>
        <a:lstStyle/>
        <a:p>
          <a:endParaRPr lang="tr-TR"/>
        </a:p>
      </dgm:t>
    </dgm:pt>
    <dgm:pt modelId="{42B26C68-FD18-4B45-962C-95EADE1E1905}" type="sibTrans" cxnId="{CBF5C10D-29AF-4C3C-B25C-D68C2351027A}">
      <dgm:prSet/>
      <dgm:spPr/>
      <dgm:t>
        <a:bodyPr/>
        <a:lstStyle/>
        <a:p>
          <a:endParaRPr lang="tr-TR"/>
        </a:p>
      </dgm:t>
    </dgm:pt>
    <dgm:pt modelId="{D2B74D54-4989-49F6-80FA-68D97EEA13B6}">
      <dgm:prSet phldrT="[Metin]"/>
      <dgm:spPr/>
      <dgm:t>
        <a:bodyPr/>
        <a:lstStyle/>
        <a:p>
          <a:r>
            <a:rPr lang="tr-TR" i="1" dirty="0" smtClean="0"/>
            <a:t>T</a:t>
          </a:r>
          <a:r>
            <a:rPr lang="tr-TR" dirty="0" smtClean="0"/>
            <a:t>emel becerilerin</a:t>
          </a:r>
          <a:endParaRPr lang="tr-TR" dirty="0"/>
        </a:p>
      </dgm:t>
    </dgm:pt>
    <dgm:pt modelId="{CC484D31-1CFA-422E-A779-98EE8E521A7E}" type="parTrans" cxnId="{9EFE5AB4-3A6F-477D-8A55-624F714E1502}">
      <dgm:prSet/>
      <dgm:spPr/>
      <dgm:t>
        <a:bodyPr/>
        <a:lstStyle/>
        <a:p>
          <a:endParaRPr lang="tr-TR"/>
        </a:p>
      </dgm:t>
    </dgm:pt>
    <dgm:pt modelId="{0177D94B-9BA8-4990-B091-7900D18D7ADE}" type="sibTrans" cxnId="{9EFE5AB4-3A6F-477D-8A55-624F714E1502}">
      <dgm:prSet/>
      <dgm:spPr/>
      <dgm:t>
        <a:bodyPr/>
        <a:lstStyle/>
        <a:p>
          <a:endParaRPr lang="tr-TR"/>
        </a:p>
      </dgm:t>
    </dgm:pt>
    <dgm:pt modelId="{7EF849BC-1477-45B4-92F1-AAB16F945E1B}">
      <dgm:prSet phldrT="[Metin]"/>
      <dgm:spPr/>
      <dgm:t>
        <a:bodyPr/>
        <a:lstStyle/>
        <a:p>
          <a:r>
            <a:rPr lang="tr-TR" dirty="0" smtClean="0"/>
            <a:t>çocuğun gelişiminde önemli olabilecek alanlarda </a:t>
          </a:r>
          <a:endParaRPr lang="tr-TR" dirty="0"/>
        </a:p>
      </dgm:t>
    </dgm:pt>
    <dgm:pt modelId="{2E984DBD-F07C-411A-ABC3-305D5D492D8E}" type="parTrans" cxnId="{73052E01-086B-4BBA-A7D3-AD30A92E2601}">
      <dgm:prSet/>
      <dgm:spPr/>
      <dgm:t>
        <a:bodyPr/>
        <a:lstStyle/>
        <a:p>
          <a:endParaRPr lang="tr-TR"/>
        </a:p>
      </dgm:t>
    </dgm:pt>
    <dgm:pt modelId="{494C81E7-3930-45C5-A5FA-58823550DA8A}" type="sibTrans" cxnId="{73052E01-086B-4BBA-A7D3-AD30A92E2601}">
      <dgm:prSet/>
      <dgm:spPr/>
      <dgm:t>
        <a:bodyPr/>
        <a:lstStyle/>
        <a:p>
          <a:endParaRPr lang="tr-TR"/>
        </a:p>
      </dgm:t>
    </dgm:pt>
    <dgm:pt modelId="{31F25AF5-20A1-466E-BBDF-BD45D6C7F2AB}">
      <dgm:prSet phldrT="[Metin]"/>
      <dgm:spPr>
        <a:solidFill>
          <a:srgbClr val="FFFF00"/>
        </a:solidFill>
      </dgm:spPr>
      <dgm:t>
        <a:bodyPr/>
        <a:lstStyle/>
        <a:p>
          <a:r>
            <a:rPr lang="tr-TR" dirty="0" smtClean="0">
              <a:solidFill>
                <a:schemeClr val="tx1"/>
              </a:solidFill>
            </a:rPr>
            <a:t>K</a:t>
          </a:r>
          <a:r>
            <a:rPr lang="tr-TR" b="1" u="sng" dirty="0" smtClean="0">
              <a:solidFill>
                <a:schemeClr val="tx1"/>
              </a:solidFill>
            </a:rPr>
            <a:t>AZANDIRILMALI</a:t>
          </a:r>
          <a:r>
            <a:rPr lang="tr-TR" dirty="0" smtClean="0">
              <a:solidFill>
                <a:schemeClr val="tx1"/>
              </a:solidFill>
            </a:rPr>
            <a:t> </a:t>
          </a:r>
          <a:endParaRPr lang="tr-TR" dirty="0">
            <a:solidFill>
              <a:schemeClr val="tx1"/>
            </a:solidFill>
          </a:endParaRPr>
        </a:p>
      </dgm:t>
    </dgm:pt>
    <dgm:pt modelId="{78434187-177F-40FD-BE3C-0C70D98C900D}" type="parTrans" cxnId="{0C59C0A1-88DC-4852-B11F-5B956CD4BDBA}">
      <dgm:prSet/>
      <dgm:spPr/>
      <dgm:t>
        <a:bodyPr/>
        <a:lstStyle/>
        <a:p>
          <a:endParaRPr lang="tr-TR"/>
        </a:p>
      </dgm:t>
    </dgm:pt>
    <dgm:pt modelId="{0043B2A5-159C-4483-82DB-BC4F2587540B}" type="sibTrans" cxnId="{0C59C0A1-88DC-4852-B11F-5B956CD4BDBA}">
      <dgm:prSet/>
      <dgm:spPr/>
      <dgm:t>
        <a:bodyPr/>
        <a:lstStyle/>
        <a:p>
          <a:endParaRPr lang="tr-TR"/>
        </a:p>
      </dgm:t>
    </dgm:pt>
    <dgm:pt modelId="{DED38A31-96E3-496A-AF6E-16BE00301423}">
      <dgm:prSet phldrT="[Metin]"/>
      <dgm:spPr/>
      <dgm:t>
        <a:bodyPr/>
        <a:lstStyle/>
        <a:p>
          <a:r>
            <a:rPr lang="tr-TR" dirty="0" smtClean="0"/>
            <a:t>dil</a:t>
          </a:r>
          <a:endParaRPr lang="tr-TR" dirty="0"/>
        </a:p>
      </dgm:t>
    </dgm:pt>
    <dgm:pt modelId="{062EF901-577A-4334-9DB9-62CD1287976C}" type="parTrans" cxnId="{9C7F3D05-886D-4C76-83A8-73C8D7D93D9B}">
      <dgm:prSet/>
      <dgm:spPr/>
      <dgm:t>
        <a:bodyPr/>
        <a:lstStyle/>
        <a:p>
          <a:endParaRPr lang="tr-TR"/>
        </a:p>
      </dgm:t>
    </dgm:pt>
    <dgm:pt modelId="{B49EA6ED-88F8-4EC0-91E0-B4C2C1BBFB95}" type="sibTrans" cxnId="{9C7F3D05-886D-4C76-83A8-73C8D7D93D9B}">
      <dgm:prSet/>
      <dgm:spPr/>
      <dgm:t>
        <a:bodyPr/>
        <a:lstStyle/>
        <a:p>
          <a:endParaRPr lang="tr-TR"/>
        </a:p>
      </dgm:t>
    </dgm:pt>
    <dgm:pt modelId="{2151BB6D-DCBD-4C1F-981F-6B03FB101A8F}">
      <dgm:prSet phldrT="[Metin]"/>
      <dgm:spPr/>
      <dgm:t>
        <a:bodyPr/>
        <a:lstStyle/>
        <a:p>
          <a:r>
            <a:rPr lang="tr-TR" dirty="0" smtClean="0"/>
            <a:t>giyinme,</a:t>
          </a:r>
          <a:endParaRPr lang="tr-TR" dirty="0"/>
        </a:p>
      </dgm:t>
    </dgm:pt>
    <dgm:pt modelId="{8AB5C24C-0002-44A2-9F4A-C9316825F487}" type="parTrans" cxnId="{B0E014B7-C7C4-4CCF-95B0-AB109DC82AFB}">
      <dgm:prSet/>
      <dgm:spPr/>
      <dgm:t>
        <a:bodyPr/>
        <a:lstStyle/>
        <a:p>
          <a:endParaRPr lang="tr-TR"/>
        </a:p>
      </dgm:t>
    </dgm:pt>
    <dgm:pt modelId="{E96810C7-499C-42C4-9FEC-04A9C1E7C9C7}" type="sibTrans" cxnId="{B0E014B7-C7C4-4CCF-95B0-AB109DC82AFB}">
      <dgm:prSet/>
      <dgm:spPr/>
      <dgm:t>
        <a:bodyPr/>
        <a:lstStyle/>
        <a:p>
          <a:endParaRPr lang="tr-TR"/>
        </a:p>
      </dgm:t>
    </dgm:pt>
    <dgm:pt modelId="{3408B034-AACF-41CE-8052-2B25DE5FDE06}">
      <dgm:prSet/>
      <dgm:spPr/>
      <dgm:t>
        <a:bodyPr/>
        <a:lstStyle/>
        <a:p>
          <a:r>
            <a:rPr lang="tr-TR" dirty="0" smtClean="0"/>
            <a:t>öğretimi </a:t>
          </a:r>
          <a:endParaRPr lang="tr-TR" dirty="0"/>
        </a:p>
      </dgm:t>
    </dgm:pt>
    <dgm:pt modelId="{C79AC5EA-BB7C-4A3C-98B5-46729BB2E8B0}" type="parTrans" cxnId="{A9BBADEE-8634-4920-91CD-6D07D0E3D894}">
      <dgm:prSet/>
      <dgm:spPr/>
      <dgm:t>
        <a:bodyPr/>
        <a:lstStyle/>
        <a:p>
          <a:endParaRPr lang="tr-TR"/>
        </a:p>
      </dgm:t>
    </dgm:pt>
    <dgm:pt modelId="{E16E20D2-5F54-4462-A8F6-50670BA6312F}" type="sibTrans" cxnId="{A9BBADEE-8634-4920-91CD-6D07D0E3D894}">
      <dgm:prSet/>
      <dgm:spPr/>
      <dgm:t>
        <a:bodyPr/>
        <a:lstStyle/>
        <a:p>
          <a:endParaRPr lang="tr-TR"/>
        </a:p>
      </dgm:t>
    </dgm:pt>
    <dgm:pt modelId="{23B1387A-B18F-48AF-8C1A-86666DBA6247}">
      <dgm:prSet/>
      <dgm:spPr/>
      <dgm:t>
        <a:bodyPr/>
        <a:lstStyle/>
        <a:p>
          <a:r>
            <a:rPr lang="tr-TR" dirty="0" smtClean="0"/>
            <a:t>becerileri,</a:t>
          </a:r>
          <a:endParaRPr lang="tr-TR" dirty="0"/>
        </a:p>
      </dgm:t>
    </dgm:pt>
    <dgm:pt modelId="{4E52E87E-9E2C-4016-88C6-17209EEDCFDE}" type="parTrans" cxnId="{0D69E76C-0AA7-4A27-809C-743F8AD9A8F6}">
      <dgm:prSet/>
      <dgm:spPr/>
      <dgm:t>
        <a:bodyPr/>
        <a:lstStyle/>
        <a:p>
          <a:endParaRPr lang="tr-TR"/>
        </a:p>
      </dgm:t>
    </dgm:pt>
    <dgm:pt modelId="{6A357CF2-27C6-4D66-A59F-0B76FECE0EFF}" type="sibTrans" cxnId="{0D69E76C-0AA7-4A27-809C-743F8AD9A8F6}">
      <dgm:prSet/>
      <dgm:spPr/>
      <dgm:t>
        <a:bodyPr/>
        <a:lstStyle/>
        <a:p>
          <a:endParaRPr lang="tr-TR"/>
        </a:p>
      </dgm:t>
    </dgm:pt>
    <dgm:pt modelId="{CBC9FA96-E485-4E4D-87A0-9307AF5F4674}">
      <dgm:prSet phldrT="[Metin]"/>
      <dgm:spPr/>
      <dgm:t>
        <a:bodyPr/>
        <a:lstStyle/>
        <a:p>
          <a:r>
            <a:rPr lang="tr-TR" dirty="0" smtClean="0"/>
            <a:t>tuvalet eğitimi </a:t>
          </a:r>
          <a:endParaRPr lang="tr-TR" dirty="0"/>
        </a:p>
      </dgm:t>
    </dgm:pt>
    <dgm:pt modelId="{1A3AA990-BFBC-4479-9B8D-3D8CA2AE1991}" type="parTrans" cxnId="{F3DAE70A-E2CE-437D-861C-E92469E77DB6}">
      <dgm:prSet/>
      <dgm:spPr/>
      <dgm:t>
        <a:bodyPr/>
        <a:lstStyle/>
        <a:p>
          <a:endParaRPr lang="tr-TR"/>
        </a:p>
      </dgm:t>
    </dgm:pt>
    <dgm:pt modelId="{D046E786-4A2C-4054-9F93-E8A0D31E04CE}" type="sibTrans" cxnId="{F3DAE70A-E2CE-437D-861C-E92469E77DB6}">
      <dgm:prSet/>
      <dgm:spPr/>
      <dgm:t>
        <a:bodyPr/>
        <a:lstStyle/>
        <a:p>
          <a:endParaRPr lang="tr-TR"/>
        </a:p>
      </dgm:t>
    </dgm:pt>
    <dgm:pt modelId="{727F980F-F122-452A-8294-C1843E5EED1E}">
      <dgm:prSet/>
      <dgm:spPr/>
      <dgm:t>
        <a:bodyPr/>
        <a:lstStyle/>
        <a:p>
          <a:r>
            <a:rPr lang="tr-TR" dirty="0" smtClean="0"/>
            <a:t>  </a:t>
          </a:r>
          <a:endParaRPr lang="tr-TR" dirty="0"/>
        </a:p>
      </dgm:t>
    </dgm:pt>
    <dgm:pt modelId="{AB4C79F2-DFF3-4458-8CEC-55C0B90C62A1}" type="parTrans" cxnId="{3ED91C96-BE12-4524-81A2-26A5ADF11DE8}">
      <dgm:prSet/>
      <dgm:spPr/>
    </dgm:pt>
    <dgm:pt modelId="{0C388B33-728F-4C28-9AA8-A9DF65748EBB}" type="sibTrans" cxnId="{3ED91C96-BE12-4524-81A2-26A5ADF11DE8}">
      <dgm:prSet/>
      <dgm:spPr/>
    </dgm:pt>
    <dgm:pt modelId="{698C25E6-DE6A-4068-8224-4EFCEB89E11D}">
      <dgm:prSet/>
      <dgm:spPr/>
      <dgm:t>
        <a:bodyPr/>
        <a:lstStyle/>
        <a:p>
          <a:r>
            <a:rPr lang="tr-TR" dirty="0" smtClean="0"/>
            <a:t>Basit davranış yönetimi ilkeleri </a:t>
          </a:r>
          <a:endParaRPr lang="tr-TR" dirty="0"/>
        </a:p>
      </dgm:t>
    </dgm:pt>
    <dgm:pt modelId="{FFA90BF3-76BB-405E-B2D6-D1700777F1C7}" type="parTrans" cxnId="{FE30CC1A-A75C-46C8-ACCE-194AA6B85FF8}">
      <dgm:prSet/>
      <dgm:spPr/>
    </dgm:pt>
    <dgm:pt modelId="{20FA48E3-5032-4CC1-900A-B7767F631FFF}" type="sibTrans" cxnId="{FE30CC1A-A75C-46C8-ACCE-194AA6B85FF8}">
      <dgm:prSet/>
      <dgm:spPr/>
    </dgm:pt>
    <dgm:pt modelId="{010A77B1-AD37-40E3-BFFC-9EC55679B210}" type="pres">
      <dgm:prSet presAssocID="{8CB0D7AF-B6F3-4324-AB69-DDF69ED47E42}" presName="linearFlow" presStyleCnt="0">
        <dgm:presLayoutVars>
          <dgm:dir/>
          <dgm:animLvl val="lvl"/>
          <dgm:resizeHandles val="exact"/>
        </dgm:presLayoutVars>
      </dgm:prSet>
      <dgm:spPr/>
      <dgm:t>
        <a:bodyPr/>
        <a:lstStyle/>
        <a:p>
          <a:endParaRPr lang="tr-TR"/>
        </a:p>
      </dgm:t>
    </dgm:pt>
    <dgm:pt modelId="{26AC4CEB-2B99-44F4-AF58-1D1C1DFE8F7D}" type="pres">
      <dgm:prSet presAssocID="{2409CA61-1954-4AC0-A9FA-6985789432F9}" presName="composite" presStyleCnt="0"/>
      <dgm:spPr/>
    </dgm:pt>
    <dgm:pt modelId="{9F841AE9-0C59-4BCF-933C-DE3F9311863C}" type="pres">
      <dgm:prSet presAssocID="{2409CA61-1954-4AC0-A9FA-6985789432F9}" presName="parentText" presStyleLbl="alignNode1" presStyleIdx="0" presStyleCnt="3">
        <dgm:presLayoutVars>
          <dgm:chMax val="1"/>
          <dgm:bulletEnabled val="1"/>
        </dgm:presLayoutVars>
      </dgm:prSet>
      <dgm:spPr/>
      <dgm:t>
        <a:bodyPr/>
        <a:lstStyle/>
        <a:p>
          <a:endParaRPr lang="tr-TR"/>
        </a:p>
      </dgm:t>
    </dgm:pt>
    <dgm:pt modelId="{1A550A58-3A76-4074-8355-51BD4954ACBC}" type="pres">
      <dgm:prSet presAssocID="{2409CA61-1954-4AC0-A9FA-6985789432F9}" presName="descendantText" presStyleLbl="alignAcc1" presStyleIdx="0" presStyleCnt="3">
        <dgm:presLayoutVars>
          <dgm:bulletEnabled val="1"/>
        </dgm:presLayoutVars>
      </dgm:prSet>
      <dgm:spPr/>
      <dgm:t>
        <a:bodyPr/>
        <a:lstStyle/>
        <a:p>
          <a:endParaRPr lang="tr-TR"/>
        </a:p>
      </dgm:t>
    </dgm:pt>
    <dgm:pt modelId="{18614C80-C3A5-4442-BDA3-6E253E6D5DA0}" type="pres">
      <dgm:prSet presAssocID="{42B26C68-FD18-4B45-962C-95EADE1E1905}" presName="sp" presStyleCnt="0"/>
      <dgm:spPr/>
    </dgm:pt>
    <dgm:pt modelId="{48E6B075-3C4B-4734-8E88-730DE6DC7CE6}" type="pres">
      <dgm:prSet presAssocID="{31F25AF5-20A1-466E-BBDF-BD45D6C7F2AB}" presName="composite" presStyleCnt="0"/>
      <dgm:spPr/>
    </dgm:pt>
    <dgm:pt modelId="{194C5C8E-3E2F-4158-A282-DB47791EAFBC}" type="pres">
      <dgm:prSet presAssocID="{31F25AF5-20A1-466E-BBDF-BD45D6C7F2AB}" presName="parentText" presStyleLbl="alignNode1" presStyleIdx="1" presStyleCnt="3" custLinFactNeighborX="-1441" custLinFactNeighborY="-2008">
        <dgm:presLayoutVars>
          <dgm:chMax val="1"/>
          <dgm:bulletEnabled val="1"/>
        </dgm:presLayoutVars>
      </dgm:prSet>
      <dgm:spPr/>
      <dgm:t>
        <a:bodyPr/>
        <a:lstStyle/>
        <a:p>
          <a:endParaRPr lang="tr-TR"/>
        </a:p>
      </dgm:t>
    </dgm:pt>
    <dgm:pt modelId="{909B2000-6021-42D6-971F-02F4CD2922FA}" type="pres">
      <dgm:prSet presAssocID="{31F25AF5-20A1-466E-BBDF-BD45D6C7F2AB}" presName="descendantText" presStyleLbl="alignAcc1" presStyleIdx="1" presStyleCnt="3">
        <dgm:presLayoutVars>
          <dgm:bulletEnabled val="1"/>
        </dgm:presLayoutVars>
      </dgm:prSet>
      <dgm:spPr/>
      <dgm:t>
        <a:bodyPr/>
        <a:lstStyle/>
        <a:p>
          <a:endParaRPr lang="tr-TR"/>
        </a:p>
      </dgm:t>
    </dgm:pt>
    <dgm:pt modelId="{78D4C711-AD29-4275-9FFA-89DF429E6800}" type="pres">
      <dgm:prSet presAssocID="{0043B2A5-159C-4483-82DB-BC4F2587540B}" presName="sp" presStyleCnt="0"/>
      <dgm:spPr/>
    </dgm:pt>
    <dgm:pt modelId="{AD484C5B-68A5-4E2E-97EC-C809965D68F9}" type="pres">
      <dgm:prSet presAssocID="{727F980F-F122-452A-8294-C1843E5EED1E}" presName="composite" presStyleCnt="0"/>
      <dgm:spPr/>
    </dgm:pt>
    <dgm:pt modelId="{A2C1F8A8-FF01-4F31-B762-9D3435FBB5F9}" type="pres">
      <dgm:prSet presAssocID="{727F980F-F122-452A-8294-C1843E5EED1E}" presName="parentText" presStyleLbl="alignNode1" presStyleIdx="2" presStyleCnt="3">
        <dgm:presLayoutVars>
          <dgm:chMax val="1"/>
          <dgm:bulletEnabled val="1"/>
        </dgm:presLayoutVars>
      </dgm:prSet>
      <dgm:spPr/>
      <dgm:t>
        <a:bodyPr/>
        <a:lstStyle/>
        <a:p>
          <a:endParaRPr lang="tr-TR"/>
        </a:p>
      </dgm:t>
    </dgm:pt>
    <dgm:pt modelId="{97499132-43E4-4076-A213-685C0E4187BE}" type="pres">
      <dgm:prSet presAssocID="{727F980F-F122-452A-8294-C1843E5EED1E}" presName="descendantText" presStyleLbl="alignAcc1" presStyleIdx="2" presStyleCnt="3">
        <dgm:presLayoutVars>
          <dgm:bulletEnabled val="1"/>
        </dgm:presLayoutVars>
      </dgm:prSet>
      <dgm:spPr/>
      <dgm:t>
        <a:bodyPr/>
        <a:lstStyle/>
        <a:p>
          <a:endParaRPr lang="tr-TR"/>
        </a:p>
      </dgm:t>
    </dgm:pt>
  </dgm:ptLst>
  <dgm:cxnLst>
    <dgm:cxn modelId="{A9BBADEE-8634-4920-91CD-6D07D0E3D894}" srcId="{2409CA61-1954-4AC0-A9FA-6985789432F9}" destId="{3408B034-AACF-41CE-8052-2B25DE5FDE06}" srcOrd="1" destOrd="0" parTransId="{C79AC5EA-BB7C-4A3C-98B5-46729BB2E8B0}" sibTransId="{E16E20D2-5F54-4462-A8F6-50670BA6312F}"/>
    <dgm:cxn modelId="{B7E8981E-B761-413B-8DC6-EBC6FCF06C4B}" type="presOf" srcId="{3408B034-AACF-41CE-8052-2B25DE5FDE06}" destId="{1A550A58-3A76-4074-8355-51BD4954ACBC}" srcOrd="0" destOrd="1" presId="urn:microsoft.com/office/officeart/2005/8/layout/chevron2"/>
    <dgm:cxn modelId="{F3DAE70A-E2CE-437D-861C-E92469E77DB6}" srcId="{31F25AF5-20A1-466E-BBDF-BD45D6C7F2AB}" destId="{CBC9FA96-E485-4E4D-87A0-9307AF5F4674}" srcOrd="3" destOrd="0" parTransId="{1A3AA990-BFBC-4479-9B8D-3D8CA2AE1991}" sibTransId="{D046E786-4A2C-4054-9F93-E8A0D31E04CE}"/>
    <dgm:cxn modelId="{9A10C0D4-C473-41BB-982B-AE85F7C73564}" type="presOf" srcId="{698C25E6-DE6A-4068-8224-4EFCEB89E11D}" destId="{97499132-43E4-4076-A213-685C0E4187BE}" srcOrd="0" destOrd="0" presId="urn:microsoft.com/office/officeart/2005/8/layout/chevron2"/>
    <dgm:cxn modelId="{0D69E76C-0AA7-4A27-809C-743F8AD9A8F6}" srcId="{31F25AF5-20A1-466E-BBDF-BD45D6C7F2AB}" destId="{23B1387A-B18F-48AF-8C1A-86666DBA6247}" srcOrd="1" destOrd="0" parTransId="{4E52E87E-9E2C-4016-88C6-17209EEDCFDE}" sibTransId="{6A357CF2-27C6-4D66-A59F-0B76FECE0EFF}"/>
    <dgm:cxn modelId="{7D89899D-2853-46C0-B688-0C819F58D666}" type="presOf" srcId="{CBC9FA96-E485-4E4D-87A0-9307AF5F4674}" destId="{909B2000-6021-42D6-971F-02F4CD2922FA}" srcOrd="0" destOrd="3" presId="urn:microsoft.com/office/officeart/2005/8/layout/chevron2"/>
    <dgm:cxn modelId="{CBF5C10D-29AF-4C3C-B25C-D68C2351027A}" srcId="{8CB0D7AF-B6F3-4324-AB69-DDF69ED47E42}" destId="{2409CA61-1954-4AC0-A9FA-6985789432F9}" srcOrd="0" destOrd="0" parTransId="{48074C0D-0ACB-486F-9B7A-5A804C5B92CA}" sibTransId="{42B26C68-FD18-4B45-962C-95EADE1E1905}"/>
    <dgm:cxn modelId="{B42D9FDD-964F-4FF8-9AF0-D9F081D7474D}" type="presOf" srcId="{DED38A31-96E3-496A-AF6E-16BE00301423}" destId="{909B2000-6021-42D6-971F-02F4CD2922FA}" srcOrd="0" destOrd="0" presId="urn:microsoft.com/office/officeart/2005/8/layout/chevron2"/>
    <dgm:cxn modelId="{FD8FF54F-E728-42B4-A579-A2FD198CCA63}" type="presOf" srcId="{2409CA61-1954-4AC0-A9FA-6985789432F9}" destId="{9F841AE9-0C59-4BCF-933C-DE3F9311863C}" srcOrd="0" destOrd="0" presId="urn:microsoft.com/office/officeart/2005/8/layout/chevron2"/>
    <dgm:cxn modelId="{C056D074-14B9-433E-9731-3AF9FE3F7C18}" type="presOf" srcId="{31F25AF5-20A1-466E-BBDF-BD45D6C7F2AB}" destId="{194C5C8E-3E2F-4158-A282-DB47791EAFBC}" srcOrd="0" destOrd="0" presId="urn:microsoft.com/office/officeart/2005/8/layout/chevron2"/>
    <dgm:cxn modelId="{73052E01-086B-4BBA-A7D3-AD30A92E2601}" srcId="{2409CA61-1954-4AC0-A9FA-6985789432F9}" destId="{7EF849BC-1477-45B4-92F1-AAB16F945E1B}" srcOrd="2" destOrd="0" parTransId="{2E984DBD-F07C-411A-ABC3-305D5D492D8E}" sibTransId="{494C81E7-3930-45C5-A5FA-58823550DA8A}"/>
    <dgm:cxn modelId="{98753BAF-D41C-4945-8927-B03A7F9C0A17}" type="presOf" srcId="{7EF849BC-1477-45B4-92F1-AAB16F945E1B}" destId="{1A550A58-3A76-4074-8355-51BD4954ACBC}" srcOrd="0" destOrd="2" presId="urn:microsoft.com/office/officeart/2005/8/layout/chevron2"/>
    <dgm:cxn modelId="{B0E014B7-C7C4-4CCF-95B0-AB109DC82AFB}" srcId="{31F25AF5-20A1-466E-BBDF-BD45D6C7F2AB}" destId="{2151BB6D-DCBD-4C1F-981F-6B03FB101A8F}" srcOrd="2" destOrd="0" parTransId="{8AB5C24C-0002-44A2-9F4A-C9316825F487}" sibTransId="{E96810C7-499C-42C4-9FEC-04A9C1E7C9C7}"/>
    <dgm:cxn modelId="{9EFE5AB4-3A6F-477D-8A55-624F714E1502}" srcId="{2409CA61-1954-4AC0-A9FA-6985789432F9}" destId="{D2B74D54-4989-49F6-80FA-68D97EEA13B6}" srcOrd="0" destOrd="0" parTransId="{CC484D31-1CFA-422E-A779-98EE8E521A7E}" sibTransId="{0177D94B-9BA8-4990-B091-7900D18D7ADE}"/>
    <dgm:cxn modelId="{0C59C0A1-88DC-4852-B11F-5B956CD4BDBA}" srcId="{8CB0D7AF-B6F3-4324-AB69-DDF69ED47E42}" destId="{31F25AF5-20A1-466E-BBDF-BD45D6C7F2AB}" srcOrd="1" destOrd="0" parTransId="{78434187-177F-40FD-BE3C-0C70D98C900D}" sibTransId="{0043B2A5-159C-4483-82DB-BC4F2587540B}"/>
    <dgm:cxn modelId="{FE30CC1A-A75C-46C8-ACCE-194AA6B85FF8}" srcId="{727F980F-F122-452A-8294-C1843E5EED1E}" destId="{698C25E6-DE6A-4068-8224-4EFCEB89E11D}" srcOrd="0" destOrd="0" parTransId="{FFA90BF3-76BB-405E-B2D6-D1700777F1C7}" sibTransId="{20FA48E3-5032-4CC1-900A-B7767F631FFF}"/>
    <dgm:cxn modelId="{9C7F3D05-886D-4C76-83A8-73C8D7D93D9B}" srcId="{31F25AF5-20A1-466E-BBDF-BD45D6C7F2AB}" destId="{DED38A31-96E3-496A-AF6E-16BE00301423}" srcOrd="0" destOrd="0" parTransId="{062EF901-577A-4334-9DB9-62CD1287976C}" sibTransId="{B49EA6ED-88F8-4EC0-91E0-B4C2C1BBFB95}"/>
    <dgm:cxn modelId="{FAAF6879-E352-4280-8217-7C84186EC53E}" type="presOf" srcId="{727F980F-F122-452A-8294-C1843E5EED1E}" destId="{A2C1F8A8-FF01-4F31-B762-9D3435FBB5F9}" srcOrd="0" destOrd="0" presId="urn:microsoft.com/office/officeart/2005/8/layout/chevron2"/>
    <dgm:cxn modelId="{18422325-919D-4BA9-9A80-1ED7F79941EA}" type="presOf" srcId="{2151BB6D-DCBD-4C1F-981F-6B03FB101A8F}" destId="{909B2000-6021-42D6-971F-02F4CD2922FA}" srcOrd="0" destOrd="2" presId="urn:microsoft.com/office/officeart/2005/8/layout/chevron2"/>
    <dgm:cxn modelId="{178ACB99-D22D-414B-BFB3-F601231AE101}" type="presOf" srcId="{23B1387A-B18F-48AF-8C1A-86666DBA6247}" destId="{909B2000-6021-42D6-971F-02F4CD2922FA}" srcOrd="0" destOrd="1" presId="urn:microsoft.com/office/officeart/2005/8/layout/chevron2"/>
    <dgm:cxn modelId="{56CD5704-9AB0-4CB3-961D-FDF0A273444E}" type="presOf" srcId="{D2B74D54-4989-49F6-80FA-68D97EEA13B6}" destId="{1A550A58-3A76-4074-8355-51BD4954ACBC}" srcOrd="0" destOrd="0" presId="urn:microsoft.com/office/officeart/2005/8/layout/chevron2"/>
    <dgm:cxn modelId="{50A50DD2-6008-4E86-9D97-FEA67AADF50C}" type="presOf" srcId="{8CB0D7AF-B6F3-4324-AB69-DDF69ED47E42}" destId="{010A77B1-AD37-40E3-BFFC-9EC55679B210}" srcOrd="0" destOrd="0" presId="urn:microsoft.com/office/officeart/2005/8/layout/chevron2"/>
    <dgm:cxn modelId="{3ED91C96-BE12-4524-81A2-26A5ADF11DE8}" srcId="{8CB0D7AF-B6F3-4324-AB69-DDF69ED47E42}" destId="{727F980F-F122-452A-8294-C1843E5EED1E}" srcOrd="2" destOrd="0" parTransId="{AB4C79F2-DFF3-4458-8CEC-55C0B90C62A1}" sibTransId="{0C388B33-728F-4C28-9AA8-A9DF65748EBB}"/>
    <dgm:cxn modelId="{5AA03ADD-6E03-4580-90E9-C5F8DD0E8D57}" type="presParOf" srcId="{010A77B1-AD37-40E3-BFFC-9EC55679B210}" destId="{26AC4CEB-2B99-44F4-AF58-1D1C1DFE8F7D}" srcOrd="0" destOrd="0" presId="urn:microsoft.com/office/officeart/2005/8/layout/chevron2"/>
    <dgm:cxn modelId="{DA765D01-59B5-4BA8-A7E4-176EEEC11193}" type="presParOf" srcId="{26AC4CEB-2B99-44F4-AF58-1D1C1DFE8F7D}" destId="{9F841AE9-0C59-4BCF-933C-DE3F9311863C}" srcOrd="0" destOrd="0" presId="urn:microsoft.com/office/officeart/2005/8/layout/chevron2"/>
    <dgm:cxn modelId="{1304092E-BAE8-420D-96D2-050588D203E7}" type="presParOf" srcId="{26AC4CEB-2B99-44F4-AF58-1D1C1DFE8F7D}" destId="{1A550A58-3A76-4074-8355-51BD4954ACBC}" srcOrd="1" destOrd="0" presId="urn:microsoft.com/office/officeart/2005/8/layout/chevron2"/>
    <dgm:cxn modelId="{BE526468-DC4D-4F48-81F3-96D6F4BBB3A8}" type="presParOf" srcId="{010A77B1-AD37-40E3-BFFC-9EC55679B210}" destId="{18614C80-C3A5-4442-BDA3-6E253E6D5DA0}" srcOrd="1" destOrd="0" presId="urn:microsoft.com/office/officeart/2005/8/layout/chevron2"/>
    <dgm:cxn modelId="{0584B0A8-6A7C-4C5A-B92C-40BF6FBCB2F3}" type="presParOf" srcId="{010A77B1-AD37-40E3-BFFC-9EC55679B210}" destId="{48E6B075-3C4B-4734-8E88-730DE6DC7CE6}" srcOrd="2" destOrd="0" presId="urn:microsoft.com/office/officeart/2005/8/layout/chevron2"/>
    <dgm:cxn modelId="{562A8C30-346A-4F56-A633-48D409E35580}" type="presParOf" srcId="{48E6B075-3C4B-4734-8E88-730DE6DC7CE6}" destId="{194C5C8E-3E2F-4158-A282-DB47791EAFBC}" srcOrd="0" destOrd="0" presId="urn:microsoft.com/office/officeart/2005/8/layout/chevron2"/>
    <dgm:cxn modelId="{B640DA2F-D531-4CF4-89DA-7DC1BEA800DD}" type="presParOf" srcId="{48E6B075-3C4B-4734-8E88-730DE6DC7CE6}" destId="{909B2000-6021-42D6-971F-02F4CD2922FA}" srcOrd="1" destOrd="0" presId="urn:microsoft.com/office/officeart/2005/8/layout/chevron2"/>
    <dgm:cxn modelId="{D065484E-BDCE-4D27-88D8-52B2C1303BC9}" type="presParOf" srcId="{010A77B1-AD37-40E3-BFFC-9EC55679B210}" destId="{78D4C711-AD29-4275-9FFA-89DF429E6800}" srcOrd="3" destOrd="0" presId="urn:microsoft.com/office/officeart/2005/8/layout/chevron2"/>
    <dgm:cxn modelId="{FB9D0EE6-016A-49E4-BBBC-3CCA8A946952}" type="presParOf" srcId="{010A77B1-AD37-40E3-BFFC-9EC55679B210}" destId="{AD484C5B-68A5-4E2E-97EC-C809965D68F9}" srcOrd="4" destOrd="0" presId="urn:microsoft.com/office/officeart/2005/8/layout/chevron2"/>
    <dgm:cxn modelId="{49A0CFDB-FC98-4B65-B68E-4EA924F5A9CF}" type="presParOf" srcId="{AD484C5B-68A5-4E2E-97EC-C809965D68F9}" destId="{A2C1F8A8-FF01-4F31-B762-9D3435FBB5F9}" srcOrd="0" destOrd="0" presId="urn:microsoft.com/office/officeart/2005/8/layout/chevron2"/>
    <dgm:cxn modelId="{DB8438DE-4870-43CE-A4F6-415A948FF922}" type="presParOf" srcId="{AD484C5B-68A5-4E2E-97EC-C809965D68F9}" destId="{97499132-43E4-4076-A213-685C0E4187BE}" srcOrd="1" destOrd="0" presId="urn:microsoft.com/office/officeart/2005/8/layout/chevron2"/>
  </dgm:cxnLst>
  <dgm:bg/>
  <dgm:whole/>
</dgm:dataModel>
</file>

<file path=ppt/diagrams/data9.xml><?xml version="1.0" encoding="utf-8"?>
<dgm:dataModel xmlns:dgm="http://schemas.openxmlformats.org/drawingml/2006/diagram" xmlns:a="http://schemas.openxmlformats.org/drawingml/2006/main">
  <dgm:ptLst>
    <dgm:pt modelId="{51781D86-F89D-4576-B1CB-45076EE54573}" type="doc">
      <dgm:prSet loTypeId="urn:microsoft.com/office/officeart/2005/8/layout/pyramid2" loCatId="pyramid" qsTypeId="urn:microsoft.com/office/officeart/2005/8/quickstyle/3d2" qsCatId="3D" csTypeId="urn:microsoft.com/office/officeart/2005/8/colors/accent6_2" csCatId="accent6" phldr="1"/>
      <dgm:spPr/>
    </dgm:pt>
    <dgm:pt modelId="{D429BBA3-BA9A-4D9E-83C4-D54555C006CF}">
      <dgm:prSet phldrT="[Metin]"/>
      <dgm:spPr/>
      <dgm:t>
        <a:bodyPr/>
        <a:lstStyle/>
        <a:p>
          <a:r>
            <a:rPr lang="tr-TR" b="1" dirty="0" smtClean="0"/>
            <a:t>Çocuğa sağladığı</a:t>
          </a:r>
          <a:br>
            <a:rPr lang="tr-TR" b="1" dirty="0" smtClean="0"/>
          </a:br>
          <a:r>
            <a:rPr lang="tr-TR" b="1" dirty="0" smtClean="0"/>
            <a:t>yararlar</a:t>
          </a:r>
          <a:endParaRPr lang="tr-TR" dirty="0"/>
        </a:p>
      </dgm:t>
    </dgm:pt>
    <dgm:pt modelId="{4E154616-DF5C-4D3D-83D6-37A810520B59}" type="parTrans" cxnId="{C07C9298-D028-49D6-9052-0727E1910ECB}">
      <dgm:prSet/>
      <dgm:spPr/>
      <dgm:t>
        <a:bodyPr/>
        <a:lstStyle/>
        <a:p>
          <a:endParaRPr lang="tr-TR"/>
        </a:p>
      </dgm:t>
    </dgm:pt>
    <dgm:pt modelId="{0BF69F1A-F967-41A2-9F63-C0265D8D5B81}" type="sibTrans" cxnId="{C07C9298-D028-49D6-9052-0727E1910ECB}">
      <dgm:prSet/>
      <dgm:spPr/>
      <dgm:t>
        <a:bodyPr/>
        <a:lstStyle/>
        <a:p>
          <a:endParaRPr lang="tr-TR"/>
        </a:p>
      </dgm:t>
    </dgm:pt>
    <dgm:pt modelId="{5A31EE50-BC4F-4A4F-AA94-5590A18D6B83}">
      <dgm:prSet/>
      <dgm:spPr/>
      <dgm:t>
        <a:bodyPr/>
        <a:lstStyle/>
        <a:p>
          <a:r>
            <a:rPr lang="tr-TR" b="1" dirty="0" smtClean="0"/>
            <a:t>Uzmanlara ve</a:t>
          </a:r>
          <a:br>
            <a:rPr lang="tr-TR" b="1" dirty="0" smtClean="0"/>
          </a:br>
          <a:r>
            <a:rPr lang="tr-TR" b="1" dirty="0" smtClean="0"/>
            <a:t>Öğretmenlere Sağladığı Yararlar </a:t>
          </a:r>
          <a:endParaRPr lang="tr-TR" dirty="0"/>
        </a:p>
      </dgm:t>
    </dgm:pt>
    <dgm:pt modelId="{47C7CCA3-E4DD-4F73-8668-9AF4CC377B32}" type="parTrans" cxnId="{618AED69-0F06-4AA1-AA0B-E925245A0C53}">
      <dgm:prSet/>
      <dgm:spPr/>
      <dgm:t>
        <a:bodyPr/>
        <a:lstStyle/>
        <a:p>
          <a:endParaRPr lang="tr-TR"/>
        </a:p>
      </dgm:t>
    </dgm:pt>
    <dgm:pt modelId="{C2400EA3-57D7-465A-B5B1-43DE7FC7C60D}" type="sibTrans" cxnId="{618AED69-0F06-4AA1-AA0B-E925245A0C53}">
      <dgm:prSet/>
      <dgm:spPr/>
      <dgm:t>
        <a:bodyPr/>
        <a:lstStyle/>
        <a:p>
          <a:endParaRPr lang="tr-TR"/>
        </a:p>
      </dgm:t>
    </dgm:pt>
    <dgm:pt modelId="{5955C4EC-BB56-45BE-B8F1-30129681E4CA}">
      <dgm:prSet/>
      <dgm:spPr/>
      <dgm:t>
        <a:bodyPr/>
        <a:lstStyle/>
        <a:p>
          <a:r>
            <a:rPr lang="tr-TR" b="1" dirty="0" smtClean="0"/>
            <a:t>Anne babalara</a:t>
          </a:r>
          <a:br>
            <a:rPr lang="tr-TR" b="1" dirty="0" smtClean="0"/>
          </a:br>
          <a:r>
            <a:rPr lang="tr-TR" b="1" dirty="0" smtClean="0"/>
            <a:t>sağladığı yararlar </a:t>
          </a:r>
          <a:endParaRPr lang="tr-TR" dirty="0"/>
        </a:p>
      </dgm:t>
    </dgm:pt>
    <dgm:pt modelId="{CF20253B-AFC8-448A-9CDB-467FE992E1FD}" type="parTrans" cxnId="{EDE034E9-4FAA-4E9D-90B4-BFF867052CFA}">
      <dgm:prSet/>
      <dgm:spPr/>
      <dgm:t>
        <a:bodyPr/>
        <a:lstStyle/>
        <a:p>
          <a:endParaRPr lang="tr-TR"/>
        </a:p>
      </dgm:t>
    </dgm:pt>
    <dgm:pt modelId="{1ECA2056-18DF-4E56-90C7-16FF036D9B70}" type="sibTrans" cxnId="{EDE034E9-4FAA-4E9D-90B4-BFF867052CFA}">
      <dgm:prSet/>
      <dgm:spPr/>
      <dgm:t>
        <a:bodyPr/>
        <a:lstStyle/>
        <a:p>
          <a:endParaRPr lang="tr-TR"/>
        </a:p>
      </dgm:t>
    </dgm:pt>
    <dgm:pt modelId="{D644B7CD-3565-4557-813E-FEBBD26BECE4}" type="pres">
      <dgm:prSet presAssocID="{51781D86-F89D-4576-B1CB-45076EE54573}" presName="compositeShape" presStyleCnt="0">
        <dgm:presLayoutVars>
          <dgm:dir/>
          <dgm:resizeHandles/>
        </dgm:presLayoutVars>
      </dgm:prSet>
      <dgm:spPr/>
    </dgm:pt>
    <dgm:pt modelId="{3643A1B0-0EA4-42BE-9A88-2D6650DD13C0}" type="pres">
      <dgm:prSet presAssocID="{51781D86-F89D-4576-B1CB-45076EE54573}" presName="pyramid" presStyleLbl="node1" presStyleIdx="0" presStyleCnt="1"/>
      <dgm:spPr/>
    </dgm:pt>
    <dgm:pt modelId="{74BA67AC-B989-46D1-9F15-FA176D3C7EFA}" type="pres">
      <dgm:prSet presAssocID="{51781D86-F89D-4576-B1CB-45076EE54573}" presName="theList" presStyleCnt="0"/>
      <dgm:spPr/>
    </dgm:pt>
    <dgm:pt modelId="{BE1BD784-D443-4048-9A73-9DEF3EB6972E}" type="pres">
      <dgm:prSet presAssocID="{5A31EE50-BC4F-4A4F-AA94-5590A18D6B83}" presName="aNode" presStyleLbl="fgAcc1" presStyleIdx="0" presStyleCnt="3">
        <dgm:presLayoutVars>
          <dgm:bulletEnabled val="1"/>
        </dgm:presLayoutVars>
      </dgm:prSet>
      <dgm:spPr/>
      <dgm:t>
        <a:bodyPr/>
        <a:lstStyle/>
        <a:p>
          <a:endParaRPr lang="tr-TR"/>
        </a:p>
      </dgm:t>
    </dgm:pt>
    <dgm:pt modelId="{F7C5D4CB-7D01-4973-A7E8-DDAE5EAD5F94}" type="pres">
      <dgm:prSet presAssocID="{5A31EE50-BC4F-4A4F-AA94-5590A18D6B83}" presName="aSpace" presStyleCnt="0"/>
      <dgm:spPr/>
    </dgm:pt>
    <dgm:pt modelId="{6CB6EC0A-1B0B-4302-947F-ED2D36373F99}" type="pres">
      <dgm:prSet presAssocID="{5955C4EC-BB56-45BE-B8F1-30129681E4CA}" presName="aNode" presStyleLbl="fgAcc1" presStyleIdx="1" presStyleCnt="3">
        <dgm:presLayoutVars>
          <dgm:bulletEnabled val="1"/>
        </dgm:presLayoutVars>
      </dgm:prSet>
      <dgm:spPr/>
      <dgm:t>
        <a:bodyPr/>
        <a:lstStyle/>
        <a:p>
          <a:endParaRPr lang="tr-TR"/>
        </a:p>
      </dgm:t>
    </dgm:pt>
    <dgm:pt modelId="{B3CE70EB-BCBA-4F62-A5DB-4C03B8269E21}" type="pres">
      <dgm:prSet presAssocID="{5955C4EC-BB56-45BE-B8F1-30129681E4CA}" presName="aSpace" presStyleCnt="0"/>
      <dgm:spPr/>
    </dgm:pt>
    <dgm:pt modelId="{0EFA2D2B-E985-4A1D-BF8D-A753176BAA24}" type="pres">
      <dgm:prSet presAssocID="{D429BBA3-BA9A-4D9E-83C4-D54555C006CF}" presName="aNode" presStyleLbl="fgAcc1" presStyleIdx="2" presStyleCnt="3">
        <dgm:presLayoutVars>
          <dgm:bulletEnabled val="1"/>
        </dgm:presLayoutVars>
      </dgm:prSet>
      <dgm:spPr/>
      <dgm:t>
        <a:bodyPr/>
        <a:lstStyle/>
        <a:p>
          <a:endParaRPr lang="tr-TR"/>
        </a:p>
      </dgm:t>
    </dgm:pt>
    <dgm:pt modelId="{AD340A7B-1E0F-41E4-8109-4791014C7A48}" type="pres">
      <dgm:prSet presAssocID="{D429BBA3-BA9A-4D9E-83C4-D54555C006CF}" presName="aSpace" presStyleCnt="0"/>
      <dgm:spPr/>
    </dgm:pt>
  </dgm:ptLst>
  <dgm:cxnLst>
    <dgm:cxn modelId="{618AED69-0F06-4AA1-AA0B-E925245A0C53}" srcId="{51781D86-F89D-4576-B1CB-45076EE54573}" destId="{5A31EE50-BC4F-4A4F-AA94-5590A18D6B83}" srcOrd="0" destOrd="0" parTransId="{47C7CCA3-E4DD-4F73-8668-9AF4CC377B32}" sibTransId="{C2400EA3-57D7-465A-B5B1-43DE7FC7C60D}"/>
    <dgm:cxn modelId="{C07C9298-D028-49D6-9052-0727E1910ECB}" srcId="{51781D86-F89D-4576-B1CB-45076EE54573}" destId="{D429BBA3-BA9A-4D9E-83C4-D54555C006CF}" srcOrd="2" destOrd="0" parTransId="{4E154616-DF5C-4D3D-83D6-37A810520B59}" sibTransId="{0BF69F1A-F967-41A2-9F63-C0265D8D5B81}"/>
    <dgm:cxn modelId="{0D3B7545-BF3E-442D-9099-2273E1533A91}" type="presOf" srcId="{51781D86-F89D-4576-B1CB-45076EE54573}" destId="{D644B7CD-3565-4557-813E-FEBBD26BECE4}" srcOrd="0" destOrd="0" presId="urn:microsoft.com/office/officeart/2005/8/layout/pyramid2"/>
    <dgm:cxn modelId="{EDE034E9-4FAA-4E9D-90B4-BFF867052CFA}" srcId="{51781D86-F89D-4576-B1CB-45076EE54573}" destId="{5955C4EC-BB56-45BE-B8F1-30129681E4CA}" srcOrd="1" destOrd="0" parTransId="{CF20253B-AFC8-448A-9CDB-467FE992E1FD}" sibTransId="{1ECA2056-18DF-4E56-90C7-16FF036D9B70}"/>
    <dgm:cxn modelId="{9CF3AF58-21D2-4B52-8287-7BB12EA9FB2C}" type="presOf" srcId="{5955C4EC-BB56-45BE-B8F1-30129681E4CA}" destId="{6CB6EC0A-1B0B-4302-947F-ED2D36373F99}" srcOrd="0" destOrd="0" presId="urn:microsoft.com/office/officeart/2005/8/layout/pyramid2"/>
    <dgm:cxn modelId="{A0600868-A281-41DC-8ACA-4BB978A8EFED}" type="presOf" srcId="{D429BBA3-BA9A-4D9E-83C4-D54555C006CF}" destId="{0EFA2D2B-E985-4A1D-BF8D-A753176BAA24}" srcOrd="0" destOrd="0" presId="urn:microsoft.com/office/officeart/2005/8/layout/pyramid2"/>
    <dgm:cxn modelId="{3321F253-234F-453D-8906-F28219491CCC}" type="presOf" srcId="{5A31EE50-BC4F-4A4F-AA94-5590A18D6B83}" destId="{BE1BD784-D443-4048-9A73-9DEF3EB6972E}" srcOrd="0" destOrd="0" presId="urn:microsoft.com/office/officeart/2005/8/layout/pyramid2"/>
    <dgm:cxn modelId="{ECF27794-1D6A-4F44-B114-331C50F12373}" type="presParOf" srcId="{D644B7CD-3565-4557-813E-FEBBD26BECE4}" destId="{3643A1B0-0EA4-42BE-9A88-2D6650DD13C0}" srcOrd="0" destOrd="0" presId="urn:microsoft.com/office/officeart/2005/8/layout/pyramid2"/>
    <dgm:cxn modelId="{BEA5A605-A3E5-4FDE-8366-2222D8953FFF}" type="presParOf" srcId="{D644B7CD-3565-4557-813E-FEBBD26BECE4}" destId="{74BA67AC-B989-46D1-9F15-FA176D3C7EFA}" srcOrd="1" destOrd="0" presId="urn:microsoft.com/office/officeart/2005/8/layout/pyramid2"/>
    <dgm:cxn modelId="{FFE3F1FC-F4BF-4EB4-BA3C-21A7EBBEC2A8}" type="presParOf" srcId="{74BA67AC-B989-46D1-9F15-FA176D3C7EFA}" destId="{BE1BD784-D443-4048-9A73-9DEF3EB6972E}" srcOrd="0" destOrd="0" presId="urn:microsoft.com/office/officeart/2005/8/layout/pyramid2"/>
    <dgm:cxn modelId="{4FF0E432-2600-4E63-9964-E0AC4E3AF98F}" type="presParOf" srcId="{74BA67AC-B989-46D1-9F15-FA176D3C7EFA}" destId="{F7C5D4CB-7D01-4973-A7E8-DDAE5EAD5F94}" srcOrd="1" destOrd="0" presId="urn:microsoft.com/office/officeart/2005/8/layout/pyramid2"/>
    <dgm:cxn modelId="{05BEC8EB-7F02-4A08-9968-6EC6EEDE2108}" type="presParOf" srcId="{74BA67AC-B989-46D1-9F15-FA176D3C7EFA}" destId="{6CB6EC0A-1B0B-4302-947F-ED2D36373F99}" srcOrd="2" destOrd="0" presId="urn:microsoft.com/office/officeart/2005/8/layout/pyramid2"/>
    <dgm:cxn modelId="{F8D81D7C-6F79-4D84-88A7-1B8483B5EB94}" type="presParOf" srcId="{74BA67AC-B989-46D1-9F15-FA176D3C7EFA}" destId="{B3CE70EB-BCBA-4F62-A5DB-4C03B8269E21}" srcOrd="3" destOrd="0" presId="urn:microsoft.com/office/officeart/2005/8/layout/pyramid2"/>
    <dgm:cxn modelId="{CE308861-3682-4F54-9CD5-648B2F75F866}" type="presParOf" srcId="{74BA67AC-B989-46D1-9F15-FA176D3C7EFA}" destId="{0EFA2D2B-E985-4A1D-BF8D-A753176BAA24}" srcOrd="4" destOrd="0" presId="urn:microsoft.com/office/officeart/2005/8/layout/pyramid2"/>
    <dgm:cxn modelId="{C5C50595-A543-4BBE-BAAB-9618BBF0AAD3}" type="presParOf" srcId="{74BA67AC-B989-46D1-9F15-FA176D3C7EFA}" destId="{AD340A7B-1E0F-41E4-8109-4791014C7A48}" srcOrd="5" destOrd="0" presId="urn:microsoft.com/office/officeart/2005/8/layout/pyramid2"/>
  </dgm:cxnLst>
  <dgm:bg/>
  <dgm:whole/>
</dgm:dataModel>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1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18.06.2014</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18.06.2014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18.06.2014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18.06.2014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18.06.2014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18.06.2014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18.06.2014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18.06.2014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18.06.2014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18.06.2014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18.06.2014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18.06.2014</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4.bp.blogspot.com/_fWRk54E3NBU/TNHCBXBTMSI/AAAAAAAAAFo/5MpZ5_s_ckY/s1600/images.jp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75.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82.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8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88.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9.xml"/></Relationships>
</file>

<file path=ppt/slides/_rels/slide96.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pPr algn="ctr"/>
            <a:r>
              <a:rPr lang="tr-TR" dirty="0" smtClean="0"/>
              <a:t>AİLE EĞİTİMİ </a:t>
            </a:r>
            <a:br>
              <a:rPr lang="tr-TR" dirty="0" smtClean="0"/>
            </a:br>
            <a:endParaRPr lang="tr-TR" sz="2700" dirty="0"/>
          </a:p>
        </p:txBody>
      </p:sp>
      <p:sp>
        <p:nvSpPr>
          <p:cNvPr id="9" name="8 Alt Başlık"/>
          <p:cNvSpPr>
            <a:spLocks noGrp="1"/>
          </p:cNvSpPr>
          <p:nvPr>
            <p:ph type="subTitle" idx="1"/>
          </p:nvPr>
        </p:nvSpPr>
        <p:spPr/>
        <p:txBody>
          <a:bodyPr>
            <a:normAutofit fontScale="92500" lnSpcReduction="20000"/>
          </a:bodyPr>
          <a:lstStyle/>
          <a:p>
            <a:endParaRPr lang="tr-TR" sz="2400" dirty="0" smtClean="0"/>
          </a:p>
          <a:p>
            <a:endParaRPr lang="tr-TR" sz="2400" dirty="0" smtClean="0"/>
          </a:p>
          <a:p>
            <a:pPr algn="ctr"/>
            <a:r>
              <a:rPr lang="tr-TR" sz="2400" b="1" dirty="0" smtClean="0"/>
              <a:t>FATMA</a:t>
            </a:r>
            <a:r>
              <a:rPr lang="tr-TR" sz="2400" dirty="0" smtClean="0"/>
              <a:t> </a:t>
            </a:r>
            <a:r>
              <a:rPr lang="tr-TR" sz="2400" b="1" dirty="0" smtClean="0"/>
              <a:t>BERBERCAN</a:t>
            </a:r>
          </a:p>
          <a:p>
            <a:pPr algn="ctr"/>
            <a:r>
              <a:rPr lang="tr-TR" sz="2400" b="1" dirty="0" smtClean="0"/>
              <a:t>ÖZEL EĞİTİM UZMANI </a:t>
            </a:r>
          </a:p>
          <a:p>
            <a:r>
              <a:rPr lang="tr-TR" sz="2400" dirty="0" smtClean="0"/>
              <a:t> </a:t>
            </a:r>
            <a:endParaRPr lang="tr-TR" dirty="0"/>
          </a:p>
        </p:txBody>
      </p:sp>
      <p:sp>
        <p:nvSpPr>
          <p:cNvPr id="3" name="2 5-Nokta Yıldız"/>
          <p:cNvSpPr/>
          <p:nvPr/>
        </p:nvSpPr>
        <p:spPr>
          <a:xfrm rot="20069351">
            <a:off x="500034" y="642918"/>
            <a:ext cx="1214446" cy="107157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3 5-Nokta Yıldız"/>
          <p:cNvSpPr/>
          <p:nvPr/>
        </p:nvSpPr>
        <p:spPr>
          <a:xfrm rot="1184206">
            <a:off x="7572396" y="5214950"/>
            <a:ext cx="857256" cy="78581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4 Oval"/>
          <p:cNvSpPr/>
          <p:nvPr/>
        </p:nvSpPr>
        <p:spPr>
          <a:xfrm>
            <a:off x="-3571932" y="1571612"/>
            <a:ext cx="357158" cy="428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Patlama 2"/>
          <p:cNvSpPr/>
          <p:nvPr/>
        </p:nvSpPr>
        <p:spPr>
          <a:xfrm rot="4710585">
            <a:off x="9144000" y="4714884"/>
            <a:ext cx="4929222" cy="142876"/>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Metninizi Yazın</a:t>
            </a:r>
          </a:p>
          <a:p>
            <a:pPr algn="ctr"/>
            <a:endParaRPr lang="tr-TR" dirty="0"/>
          </a:p>
        </p:txBody>
      </p:sp>
      <p:sp>
        <p:nvSpPr>
          <p:cNvPr id="8" name="7 4-Nokta Yıldız"/>
          <p:cNvSpPr/>
          <p:nvPr/>
        </p:nvSpPr>
        <p:spPr>
          <a:xfrm flipH="1">
            <a:off x="1643042" y="0"/>
            <a:ext cx="12001584" cy="857256"/>
          </a:xfrm>
          <a:prstGeom prst="star4">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571480"/>
            <a:ext cx="8329642" cy="5554683"/>
          </a:xfrm>
        </p:spPr>
        <p:txBody>
          <a:bodyPr>
            <a:normAutofit/>
          </a:bodyPr>
          <a:lstStyle/>
          <a:p>
            <a:r>
              <a:rPr lang="tr-TR" b="1" dirty="0" smtClean="0"/>
              <a:t>I. Aşama:</a:t>
            </a:r>
          </a:p>
          <a:p>
            <a:r>
              <a:rPr lang="tr-TR" b="1" dirty="0" smtClean="0"/>
              <a:t>Şok: </a:t>
            </a:r>
          </a:p>
          <a:p>
            <a:r>
              <a:rPr lang="tr-TR" b="1" dirty="0" smtClean="0"/>
              <a:t>Anne-baba inançsızlık ve çaresizlik içinde olayı bir türlü  </a:t>
            </a:r>
            <a:r>
              <a:rPr lang="tr-TR" dirty="0" smtClean="0"/>
              <a:t>kabul edemez. </a:t>
            </a:r>
          </a:p>
          <a:p>
            <a:endParaRPr lang="tr-TR" dirty="0" smtClean="0"/>
          </a:p>
          <a:p>
            <a:r>
              <a:rPr lang="tr-TR" dirty="0" smtClean="0"/>
              <a:t>Özellikle anne ağlama krizleri içinde gerçek bir  trajedi yaşar. Bu şok evresi çok kısa ya da uzun sürebilir. Bu evrede ebeveyn yakın çevresi ile etkileşimini tamamen kesmiş  durumdadır.</a:t>
            </a:r>
            <a:endParaRPr lang="tr-TR" dirty="0"/>
          </a:p>
        </p:txBody>
      </p:sp>
      <p:pic>
        <p:nvPicPr>
          <p:cNvPr id="4" name="3 Resim" descr="images (1).jpg"/>
          <p:cNvPicPr>
            <a:picLocks noChangeAspect="1"/>
          </p:cNvPicPr>
          <p:nvPr/>
        </p:nvPicPr>
        <p:blipFill>
          <a:blip r:embed="rId2"/>
          <a:stretch>
            <a:fillRect/>
          </a:stretch>
        </p:blipFill>
        <p:spPr>
          <a:xfrm>
            <a:off x="6072198" y="4572008"/>
            <a:ext cx="1943100" cy="1457325"/>
          </a:xfrm>
          <a:prstGeom prst="rect">
            <a:avLst/>
          </a:prstGeom>
        </p:spPr>
      </p:pic>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500042"/>
            <a:ext cx="8329642" cy="5626121"/>
          </a:xfrm>
        </p:spPr>
        <p:txBody>
          <a:bodyPr>
            <a:normAutofit/>
          </a:bodyPr>
          <a:lstStyle/>
          <a:p>
            <a:endParaRPr lang="tr-TR" b="1" dirty="0" smtClean="0"/>
          </a:p>
          <a:p>
            <a:r>
              <a:rPr lang="tr-TR" dirty="0" smtClean="0"/>
              <a:t>Türkiye’de yaygın olarak kullanılan program ise “Küçük Adımlar Gelişimsel Yetersizliği Olan Çocuklara Yönelik Erken Eğitim Programı” dır. </a:t>
            </a:r>
          </a:p>
          <a:p>
            <a:endParaRPr lang="tr-TR" dirty="0" smtClean="0"/>
          </a:p>
          <a:p>
            <a:endParaRPr lang="tr-TR" dirty="0" smtClean="0"/>
          </a:p>
          <a:p>
            <a:r>
              <a:rPr lang="tr-TR" dirty="0" smtClean="0"/>
              <a:t>Bu program Avustralya’da gelişimsel gerilik gösteren çocukların aileleri tarafından kullanılmak üzere geliştirilmiş ve Anadolu Üniversitesi Eğitim Fakültesi Özel Eğitim Programı öğretim üyelerinin ortak çalışması olarak Türkçe’ ye uyarlanmıştır.</a:t>
            </a:r>
            <a:endParaRPr lang="tr-TR"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Yer Tutucusu"/>
          <p:cNvSpPr>
            <a:spLocks noGrp="1"/>
          </p:cNvSpPr>
          <p:nvPr>
            <p:ph type="body" idx="1"/>
          </p:nvPr>
        </p:nvSpPr>
        <p:spPr/>
        <p:txBody>
          <a:bodyPr/>
          <a:lstStyle/>
          <a:p>
            <a:r>
              <a:rPr lang="tr-TR" sz="4400" b="1" dirty="0" smtClean="0"/>
              <a:t>II .Okul Merkezli Aile Eğitimi Programları</a:t>
            </a:r>
          </a:p>
          <a:p>
            <a:endParaRPr lang="tr-TR"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428604"/>
            <a:ext cx="8186766" cy="5697559"/>
          </a:xfrm>
        </p:spPr>
        <p:txBody>
          <a:bodyPr>
            <a:normAutofit/>
          </a:bodyPr>
          <a:lstStyle/>
          <a:p>
            <a:endParaRPr lang="tr-TR" b="1" dirty="0" smtClean="0"/>
          </a:p>
          <a:p>
            <a:pPr>
              <a:buNone/>
            </a:pPr>
            <a:endParaRPr lang="tr-TR" b="1" dirty="0" smtClean="0"/>
          </a:p>
          <a:p>
            <a:r>
              <a:rPr lang="tr-TR" dirty="0" smtClean="0"/>
              <a:t>Anne babalar okulda ya da merkezde öğrendikleri bilgileri evde uygulamasını gerektiren bu tür programlar, genellikle ailelerin grup olarak eğitimine olanak tanıması yönüyle ekonomiktir. </a:t>
            </a:r>
          </a:p>
          <a:p>
            <a:endParaRPr lang="tr-TR" dirty="0" smtClean="0"/>
          </a:p>
          <a:p>
            <a:endParaRPr lang="tr-TR" dirty="0" smtClean="0"/>
          </a:p>
          <a:p>
            <a:r>
              <a:rPr lang="tr-TR" dirty="0" smtClean="0"/>
              <a:t>Okulda ya da merkezde düzenlenen programlar konferanslar, çalışma toplantıları, ev ödevleri ve evdeki uygulamaların gruba aktarılması biçimlerinde yürütülmektedir.</a:t>
            </a:r>
            <a:endParaRPr lang="tr-TR"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Yer Tutucusu"/>
          <p:cNvSpPr>
            <a:spLocks noGrp="1"/>
          </p:cNvSpPr>
          <p:nvPr>
            <p:ph type="body" idx="1"/>
          </p:nvPr>
        </p:nvSpPr>
        <p:spPr>
          <a:xfrm>
            <a:off x="714348" y="1571612"/>
            <a:ext cx="7588404" cy="2642764"/>
          </a:xfrm>
        </p:spPr>
        <p:txBody>
          <a:bodyPr>
            <a:normAutofit/>
          </a:bodyPr>
          <a:lstStyle/>
          <a:p>
            <a:r>
              <a:rPr lang="tr-TR" sz="4400" b="1" dirty="0" smtClean="0"/>
              <a:t>III.Ev-Okul Merkezli Eğitim Programları</a:t>
            </a:r>
          </a:p>
          <a:p>
            <a:endParaRPr lang="tr-TR" sz="4400"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428604"/>
            <a:ext cx="8186766" cy="5697559"/>
          </a:xfrm>
        </p:spPr>
        <p:txBody>
          <a:bodyPr>
            <a:normAutofit/>
          </a:bodyPr>
          <a:lstStyle/>
          <a:p>
            <a:pPr>
              <a:buNone/>
            </a:pPr>
            <a:endParaRPr lang="tr-TR" dirty="0" smtClean="0"/>
          </a:p>
          <a:p>
            <a:pPr>
              <a:lnSpc>
                <a:spcPct val="150000"/>
              </a:lnSpc>
            </a:pPr>
            <a:r>
              <a:rPr lang="tr-TR" dirty="0" smtClean="0"/>
              <a:t>Ev-Okul programlarının, ailelerin okuldaki etkinliklerini izlemelerine olanak vermesi, ailenin öğretmen eğitiminden geçmelerini sağlaması, çocuklarıyla yaptıkları çalışmaların uzmanlar tarafından evde izlenmesi ve danışmanlık hizmeti alımlarını sağlaması gibi nedenlerle, gerek çocuk gerekse aile açısından daha avantajlı olduğu ileri sürülmektedir.</a:t>
            </a:r>
            <a:endParaRPr lang="tr-TR"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Yer Tutucusu"/>
          <p:cNvSpPr>
            <a:spLocks noGrp="1"/>
          </p:cNvSpPr>
          <p:nvPr>
            <p:ph type="body" idx="1"/>
          </p:nvPr>
        </p:nvSpPr>
        <p:spPr/>
        <p:txBody>
          <a:bodyPr>
            <a:noAutofit/>
          </a:bodyPr>
          <a:lstStyle/>
          <a:p>
            <a:r>
              <a:rPr lang="tr-TR" sz="5400" b="1" i="1" dirty="0" smtClean="0"/>
              <a:t>Öğretici Olarak Anne - Babalar</a:t>
            </a:r>
          </a:p>
          <a:p>
            <a:endParaRPr lang="tr-TR" sz="5400"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642918"/>
            <a:ext cx="8258204" cy="5483245"/>
          </a:xfrm>
        </p:spPr>
        <p:txBody>
          <a:bodyPr>
            <a:normAutofit/>
          </a:bodyPr>
          <a:lstStyle/>
          <a:p>
            <a:r>
              <a:rPr lang="tr-TR" smtClean="0"/>
              <a:t>Tüm </a:t>
            </a:r>
            <a:r>
              <a:rPr lang="tr-TR" dirty="0" smtClean="0"/>
              <a:t>anne babalar doğumdan itibaren çocuklarının birçok beceriyi öğrenmesinden sorumludurlar.</a:t>
            </a:r>
          </a:p>
          <a:p>
            <a:endParaRPr lang="tr-TR" dirty="0" smtClean="0"/>
          </a:p>
          <a:p>
            <a:r>
              <a:rPr lang="tr-TR" dirty="0" smtClean="0"/>
              <a:t>Diğer çocuklar bu becerileri anne babalarından kolaylıkla öğrenebilirken, özel eğitime ihtiyacı olan çocuklar sistematik öğretim uygulamaları olmaksızın öğrenememektedirler.</a:t>
            </a:r>
          </a:p>
          <a:p>
            <a:endParaRPr lang="tr-TR" dirty="0" smtClean="0"/>
          </a:p>
          <a:p>
            <a:r>
              <a:rPr lang="tr-TR" dirty="0" smtClean="0"/>
              <a:t>Bu nedenle anne babaların öğretici olarak yetiştirilmesi gündeme gelmektedir.</a:t>
            </a:r>
            <a:endParaRPr lang="tr-TR"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58204" cy="5554683"/>
          </a:xfrm>
        </p:spPr>
        <p:txBody>
          <a:bodyPr>
            <a:normAutofit/>
          </a:bodyPr>
          <a:lstStyle/>
          <a:p>
            <a:endParaRPr lang="tr-TR" dirty="0" smtClean="0"/>
          </a:p>
          <a:p>
            <a:endParaRPr lang="tr-TR" dirty="0" smtClean="0"/>
          </a:p>
          <a:p>
            <a:r>
              <a:rPr lang="tr-TR" dirty="0" smtClean="0"/>
              <a:t>Bazı özel eğitime ihtiyacı olan çocuklar için evlerinde her gün rutin olarak yerine getirmek durumunda oldukları önemli becerilerin öğretiminde, yeterli uygulama olanağı ve uygun dönüt sağlanamayabilir.</a:t>
            </a:r>
          </a:p>
          <a:p>
            <a:endParaRPr lang="tr-TR"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500174"/>
            <a:ext cx="8186766" cy="4824426"/>
          </a:xfrm>
        </p:spPr>
        <p:txBody>
          <a:bodyPr/>
          <a:lstStyle/>
          <a:p>
            <a:r>
              <a:rPr lang="tr-TR" dirty="0" smtClean="0"/>
              <a:t>Birçok anne baba, çocuklarının ihtiyacı olan </a:t>
            </a:r>
            <a:r>
              <a:rPr lang="tr-TR" dirty="0" err="1" smtClean="0"/>
              <a:t>özbakım</a:t>
            </a:r>
            <a:r>
              <a:rPr lang="tr-TR" dirty="0" smtClean="0"/>
              <a:t> ve günlük yaşam becerisi öğretmek ya da çocukların okulda öğrendiği akademik becerileri destekleyici çalışmalar yaparlar.</a:t>
            </a:r>
          </a:p>
          <a:p>
            <a:endParaRPr lang="tr-TR" dirty="0" smtClean="0"/>
          </a:p>
          <a:p>
            <a:r>
              <a:rPr lang="tr-TR" dirty="0" smtClean="0"/>
              <a:t>Ancak yine de anne babaların çocuklarına öğreticilik rolü alıp almayacaklarına ilişkin farklı görüşler bulunmaktadır.</a:t>
            </a:r>
          </a:p>
          <a:p>
            <a:endParaRPr lang="tr-TR"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14348" y="1428736"/>
            <a:ext cx="7972452" cy="4895864"/>
          </a:xfrm>
        </p:spPr>
        <p:txBody>
          <a:bodyPr>
            <a:normAutofit/>
          </a:bodyPr>
          <a:lstStyle/>
          <a:p>
            <a:r>
              <a:rPr lang="tr-TR" dirty="0" smtClean="0"/>
              <a:t>Bazı uzmanlar ve öğretmenler “</a:t>
            </a:r>
            <a:r>
              <a:rPr lang="tr-TR" u="sng" dirty="0" smtClean="0">
                <a:solidFill>
                  <a:srgbClr val="FF0000"/>
                </a:solidFill>
              </a:rPr>
              <a:t>anne babalar çocuklarına  öğretici olmamalı” </a:t>
            </a:r>
            <a:r>
              <a:rPr lang="tr-TR" dirty="0" smtClean="0"/>
              <a:t>fikrini savunmakta;</a:t>
            </a:r>
          </a:p>
          <a:p>
            <a:endParaRPr lang="tr-TR" dirty="0" smtClean="0"/>
          </a:p>
          <a:p>
            <a:r>
              <a:rPr lang="tr-TR" dirty="0" smtClean="0"/>
              <a:t>Bazıları ise, “</a:t>
            </a:r>
            <a:r>
              <a:rPr lang="tr-TR" dirty="0" smtClean="0">
                <a:solidFill>
                  <a:srgbClr val="00B050"/>
                </a:solidFill>
              </a:rPr>
              <a:t>anne babalar çocukları için etkili öğretmenler olarak hizmet verebilirler</a:t>
            </a:r>
            <a:r>
              <a:rPr lang="tr-TR" dirty="0" smtClean="0"/>
              <a:t>” görüşünü savunmaktadırlar.</a:t>
            </a:r>
          </a:p>
          <a:p>
            <a:endParaRPr lang="tr-TR" dirty="0" smtClean="0"/>
          </a:p>
          <a:p>
            <a:r>
              <a:rPr lang="tr-TR" dirty="0" smtClean="0"/>
              <a:t>Eğitime anne baba katılımına ilişkin birçok araştırma anne babaların evde çocuklarına başarılı olarak öğretebildiklerini göstermektedir.</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58204" cy="5554683"/>
          </a:xfrm>
        </p:spPr>
        <p:txBody>
          <a:bodyPr>
            <a:normAutofit/>
          </a:bodyPr>
          <a:lstStyle/>
          <a:p>
            <a:r>
              <a:rPr lang="tr-TR" b="1" dirty="0" smtClean="0"/>
              <a:t>İNKAR:</a:t>
            </a:r>
          </a:p>
          <a:p>
            <a:r>
              <a:rPr lang="tr-TR" b="1" dirty="0" smtClean="0"/>
              <a:t> Bazı anne-babalar çocuklarındaki bu farklılığı kabul </a:t>
            </a:r>
            <a:r>
              <a:rPr lang="tr-TR" dirty="0" smtClean="0"/>
              <a:t>etmeyerek uzmandan uzmana dolaşır, çareler arayarak çocuklarının iyi olabileceği umudunu taşırlar.</a:t>
            </a:r>
          </a:p>
          <a:p>
            <a:endParaRPr lang="tr-TR" dirty="0" smtClean="0"/>
          </a:p>
          <a:p>
            <a:r>
              <a:rPr lang="tr-TR" dirty="0" smtClean="0"/>
              <a:t>Bir koruma biçimi olan inkar, bilinmeyen korkusundan ve çocuğun gelecekte neler yapabileceğinin belirsizliğinden kaynaklanmaktadır.</a:t>
            </a:r>
          </a:p>
          <a:p>
            <a:endParaRPr lang="tr-TR" dirty="0" smtClean="0"/>
          </a:p>
          <a:p>
            <a:r>
              <a:rPr lang="tr-TR" dirty="0" smtClean="0"/>
              <a:t>Anne-baba bu devrede kendilerini ifade etmekte de çok zorluk çekmektedir.</a:t>
            </a:r>
            <a:endParaRPr lang="tr-TR" dirty="0"/>
          </a:p>
        </p:txBody>
      </p:sp>
      <p:pic>
        <p:nvPicPr>
          <p:cNvPr id="4" name="3 Resim" descr="images (2).jpg"/>
          <p:cNvPicPr>
            <a:picLocks noChangeAspect="1"/>
          </p:cNvPicPr>
          <p:nvPr/>
        </p:nvPicPr>
        <p:blipFill>
          <a:blip r:embed="rId2"/>
          <a:stretch>
            <a:fillRect/>
          </a:stretch>
        </p:blipFill>
        <p:spPr>
          <a:xfrm>
            <a:off x="5000628" y="4929198"/>
            <a:ext cx="3028950" cy="1514475"/>
          </a:xfrm>
          <a:prstGeom prst="rect">
            <a:avLst/>
          </a:prstGeom>
        </p:spPr>
      </p:pic>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428604"/>
            <a:ext cx="8258204" cy="5697559"/>
          </a:xfrm>
        </p:spPr>
        <p:txBody>
          <a:bodyPr>
            <a:normAutofit/>
          </a:bodyPr>
          <a:lstStyle/>
          <a:p>
            <a:r>
              <a:rPr lang="tr-TR" dirty="0" smtClean="0"/>
              <a:t>Çocuklarına öğretici olmak isteyen anne babalara ise izleyen dört öneri sunulmaktadır:</a:t>
            </a:r>
          </a:p>
          <a:p>
            <a:endParaRPr lang="tr-TR" dirty="0" smtClean="0"/>
          </a:p>
          <a:p>
            <a:r>
              <a:rPr lang="tr-TR" dirty="0" smtClean="0"/>
              <a:t>(1) Öğretim oturumları için her gün bir miktar zaman ayırın,</a:t>
            </a:r>
          </a:p>
          <a:p>
            <a:endParaRPr lang="tr-TR" dirty="0" smtClean="0"/>
          </a:p>
          <a:p>
            <a:r>
              <a:rPr lang="tr-TR" dirty="0" smtClean="0"/>
              <a:t>(2) Oturumları 5-10 </a:t>
            </a:r>
            <a:r>
              <a:rPr lang="tr-TR" dirty="0" err="1" smtClean="0"/>
              <a:t>dk’lık</a:t>
            </a:r>
            <a:r>
              <a:rPr lang="tr-TR" dirty="0" smtClean="0"/>
              <a:t> oturumlar biçiminde düzenleyin, bu 30- 40 </a:t>
            </a:r>
            <a:r>
              <a:rPr lang="tr-TR" dirty="0" err="1" smtClean="0"/>
              <a:t>dk’lık</a:t>
            </a:r>
            <a:r>
              <a:rPr lang="tr-TR" dirty="0" smtClean="0"/>
              <a:t> oturumlardan daha etkili olabilir,</a:t>
            </a:r>
          </a:p>
          <a:p>
            <a:endParaRPr lang="tr-TR" dirty="0" smtClean="0"/>
          </a:p>
          <a:p>
            <a:r>
              <a:rPr lang="tr-TR" dirty="0" smtClean="0"/>
              <a:t>(3) Çocuğa tutarlı davranın,</a:t>
            </a:r>
          </a:p>
          <a:p>
            <a:r>
              <a:rPr lang="tr-TR" dirty="0" smtClean="0"/>
              <a:t>(4) Çocukla yaptığınız çalışmaları mutlaka kaydedin.</a:t>
            </a:r>
            <a:endParaRPr lang="tr-TR"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571480"/>
            <a:ext cx="8115328" cy="5554683"/>
          </a:xfrm>
        </p:spPr>
        <p:txBody>
          <a:bodyPr>
            <a:normAutofit/>
          </a:bodyPr>
          <a:lstStyle/>
          <a:p>
            <a:r>
              <a:rPr lang="tr-TR" dirty="0" smtClean="0"/>
              <a:t>Bu çalışmalar, hem anne baba hem de evin özel eğitime katılımı anlamına geleceğinden oldukça olumlu görünmektedir.</a:t>
            </a:r>
          </a:p>
          <a:p>
            <a:endParaRPr lang="tr-TR" dirty="0" smtClean="0"/>
          </a:p>
          <a:p>
            <a:r>
              <a:rPr lang="tr-TR" dirty="0" smtClean="0"/>
              <a:t>Bütün bunlara rağmen her anne baba, çocuk için çok gerekli olan beceriler dışında çocuklarına öğretici olmak istemeyebilir.</a:t>
            </a:r>
          </a:p>
          <a:p>
            <a:endParaRPr lang="tr-TR" dirty="0" smtClean="0"/>
          </a:p>
          <a:p>
            <a:r>
              <a:rPr lang="tr-TR" dirty="0" smtClean="0"/>
              <a:t>Eğer isteksizlik ve sıralanan durumlar söz konusuysa anne babaların, ev öğretimi uygulamasına ve evde çocuklarına öğretici olmalarına ilişkin çalışmalara katılımları konusunda zorlamak doğru olmayacaktır:</a:t>
            </a:r>
            <a:endParaRPr lang="tr-TR"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714356"/>
            <a:ext cx="8329642" cy="5411807"/>
          </a:xfrm>
        </p:spPr>
        <p:txBody>
          <a:bodyPr>
            <a:normAutofit/>
          </a:bodyPr>
          <a:lstStyle/>
          <a:p>
            <a:r>
              <a:rPr lang="tr-TR" b="1" dirty="0" smtClean="0"/>
              <a:t>Temelde ve yaygın olarak üç amaca dönük anne baba grupları oluşturulabilmektedir:</a:t>
            </a:r>
          </a:p>
          <a:p>
            <a:endParaRPr lang="tr-TR" dirty="0" smtClean="0"/>
          </a:p>
          <a:p>
            <a:r>
              <a:rPr lang="tr-TR" dirty="0" smtClean="0"/>
              <a:t>1. Özel eğitime ihtiyacı olan çocuğun artan ihtiyaçlarıyla başa çıkmasında anne babalara yardımcı olacak önerilerin ve bilgilerin sunulması</a:t>
            </a:r>
          </a:p>
          <a:p>
            <a:r>
              <a:rPr lang="tr-TR" dirty="0" smtClean="0"/>
              <a:t>2. Anne babaların birbirleriyle paylaşmaları için tartışma grupları oluşturulması.</a:t>
            </a:r>
          </a:p>
          <a:p>
            <a:r>
              <a:rPr lang="tr-TR" dirty="0" smtClean="0"/>
              <a:t>3. Çocuğun eğitim programında ortaya çıkacak değişiklikler konusunda anne babaların bilgilendirilmesi.</a:t>
            </a: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357166"/>
            <a:ext cx="8186766" cy="5768997"/>
          </a:xfrm>
        </p:spPr>
        <p:txBody>
          <a:bodyPr>
            <a:normAutofit/>
          </a:bodyPr>
          <a:lstStyle/>
          <a:p>
            <a:endParaRPr lang="tr-TR" b="1" dirty="0" smtClean="0"/>
          </a:p>
          <a:p>
            <a:r>
              <a:rPr lang="tr-TR" b="1" dirty="0" smtClean="0"/>
              <a:t>Anne Baba ve Aileleriyle Yapılacak Çalışmalar İçin Öneriler</a:t>
            </a:r>
          </a:p>
          <a:p>
            <a:endParaRPr lang="tr-TR" dirty="0" smtClean="0"/>
          </a:p>
          <a:p>
            <a:endParaRPr lang="tr-TR" dirty="0" smtClean="0"/>
          </a:p>
          <a:p>
            <a:endParaRPr lang="tr-TR" dirty="0" smtClean="0"/>
          </a:p>
          <a:p>
            <a:r>
              <a:rPr lang="tr-TR" dirty="0" smtClean="0"/>
              <a:t>Özel eğitime ihtiyacı olan çocukların anne babaları ve aileleriyle en uygun çalışmanın nasıl yapılacağını açıklayan ve anne babalarla çalışmada gerçekten etkili olabilecek tek bir yaklaşım ya da tek bir teknikten söz etmek mümkün değildir.</a:t>
            </a:r>
          </a:p>
          <a:p>
            <a:endParaRPr lang="tr-TR" dirty="0" smtClean="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1000108"/>
            <a:ext cx="8043890" cy="5324492"/>
          </a:xfrm>
        </p:spPr>
        <p:txBody>
          <a:bodyPr/>
          <a:lstStyle/>
          <a:p>
            <a:r>
              <a:rPr lang="tr-TR" b="1" dirty="0" smtClean="0"/>
              <a:t>Anne baba ve ailelerle yapılacak çalışmalarda öğretmenlere bazı önerilerde bulunulabilir:</a:t>
            </a:r>
          </a:p>
          <a:p>
            <a:endParaRPr lang="tr-TR" dirty="0" smtClean="0"/>
          </a:p>
          <a:p>
            <a:r>
              <a:rPr lang="tr-TR" dirty="0" smtClean="0"/>
              <a:t>Çocuğun ihtiyaçlarını ailesinden daha iyi bildiğinizi sanmayınız.</a:t>
            </a:r>
          </a:p>
          <a:p>
            <a:endParaRPr lang="tr-TR" dirty="0" smtClean="0"/>
          </a:p>
          <a:p>
            <a:r>
              <a:rPr lang="tr-TR" dirty="0" smtClean="0"/>
              <a:t>Günlük dille ve planlı konuşunuz.</a:t>
            </a:r>
          </a:p>
          <a:p>
            <a:endParaRPr lang="tr-TR"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571480"/>
            <a:ext cx="8186766" cy="5554683"/>
          </a:xfrm>
        </p:spPr>
        <p:txBody>
          <a:bodyPr>
            <a:normAutofit/>
          </a:bodyPr>
          <a:lstStyle/>
          <a:p>
            <a:endParaRPr lang="tr-TR" dirty="0" smtClean="0"/>
          </a:p>
          <a:p>
            <a:endParaRPr lang="tr-TR" dirty="0" smtClean="0"/>
          </a:p>
          <a:p>
            <a:endParaRPr lang="tr-TR" dirty="0" smtClean="0"/>
          </a:p>
          <a:p>
            <a:r>
              <a:rPr lang="tr-TR" dirty="0" smtClean="0"/>
              <a:t>Özel eğitime ihtiyacı olan çocuk anne babaları hakkında yapılan genellemelere izin vermeyiniz.</a:t>
            </a:r>
          </a:p>
          <a:p>
            <a:endParaRPr lang="tr-TR" dirty="0" smtClean="0"/>
          </a:p>
          <a:p>
            <a:r>
              <a:rPr lang="tr-TR" dirty="0" smtClean="0"/>
              <a:t>Anne babalara karşı korkutucu ya da savunmacı olmayınız.</a:t>
            </a: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571480"/>
            <a:ext cx="8186766" cy="5554683"/>
          </a:xfrm>
        </p:spPr>
        <p:txBody>
          <a:bodyPr>
            <a:normAutofit/>
          </a:bodyPr>
          <a:lstStyle/>
          <a:p>
            <a:r>
              <a:rPr lang="tr-TR" b="1" dirty="0" smtClean="0"/>
              <a:t>Günümüzde ve Gelecekte Aile ve Anne Babalarla Çalışmalar</a:t>
            </a:r>
          </a:p>
          <a:p>
            <a:r>
              <a:rPr lang="tr-TR" dirty="0" smtClean="0"/>
              <a:t>Özel eğitimciler ve özel eğitime ihtiyacı olan çocuk aileleri, birlikte çalışmalarının daha etkili yollarının neler olabileceği konusunda arayış içindedirler.</a:t>
            </a:r>
          </a:p>
          <a:p>
            <a:endParaRPr lang="tr-TR" dirty="0" smtClean="0"/>
          </a:p>
          <a:p>
            <a:r>
              <a:rPr lang="tr-TR" dirty="0" smtClean="0"/>
              <a:t>Günümüzde tüm Dünyada kabul edilen “</a:t>
            </a:r>
            <a:r>
              <a:rPr lang="tr-TR" b="1" dirty="0" smtClean="0"/>
              <a:t>anne babaların çocuklarının ilk ve sürekli öğretmenleri olduğu” </a:t>
            </a:r>
            <a:r>
              <a:rPr lang="tr-TR" dirty="0" smtClean="0"/>
              <a:t>görüşünden hareketle üzerinde durulan konular, anne babaların çocuklarının eğitimlerine etkin katılımlarının sağlanmasında yoğunlaşmaktadır.</a:t>
            </a:r>
            <a:endParaRPr lang="tr-TR"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857232"/>
            <a:ext cx="8186766" cy="5467368"/>
          </a:xfrm>
        </p:spPr>
        <p:txBody>
          <a:bodyPr/>
          <a:lstStyle/>
          <a:p>
            <a:r>
              <a:rPr lang="tr-TR" dirty="0" smtClean="0"/>
              <a:t>Çocuk için öncelikli konulara yer veriniz.</a:t>
            </a:r>
          </a:p>
          <a:p>
            <a:endParaRPr lang="tr-TR" dirty="0" smtClean="0"/>
          </a:p>
          <a:p>
            <a:r>
              <a:rPr lang="tr-TR" dirty="0" smtClean="0"/>
              <a:t>Anne babaların iyimser olabilme çabalarında onlara yardımcı olunuz.</a:t>
            </a:r>
          </a:p>
          <a:p>
            <a:endParaRPr lang="tr-TR" dirty="0" smtClean="0"/>
          </a:p>
          <a:p>
            <a:r>
              <a:rPr lang="tr-TR" dirty="0" smtClean="0"/>
              <a:t>Bir an önce bir şeylerle başlayınız. Ne kadar erken başlanırsa o kadar yol alınacaktır.</a:t>
            </a:r>
          </a:p>
          <a:p>
            <a:endParaRPr lang="tr-TR" dirty="0" smtClean="0"/>
          </a:p>
          <a:p>
            <a:r>
              <a:rPr lang="tr-TR" dirty="0" smtClean="0"/>
              <a:t>“Bilmiyorum” demekten korkmayınız.</a:t>
            </a:r>
          </a:p>
          <a:p>
            <a:endParaRPr lang="tr-TR"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785794"/>
            <a:ext cx="8258204" cy="5340369"/>
          </a:xfrm>
        </p:spPr>
        <p:txBody>
          <a:bodyPr>
            <a:normAutofit/>
          </a:bodyPr>
          <a:lstStyle/>
          <a:p>
            <a:r>
              <a:rPr lang="tr-TR" dirty="0" smtClean="0"/>
              <a:t>Anne baba katılımını etkileyen birçok nedenden söz</a:t>
            </a:r>
          </a:p>
          <a:p>
            <a:r>
              <a:rPr lang="tr-TR" dirty="0" smtClean="0"/>
              <a:t>edilmektedir.</a:t>
            </a:r>
          </a:p>
          <a:p>
            <a:endParaRPr lang="tr-TR" dirty="0" smtClean="0"/>
          </a:p>
          <a:p>
            <a:r>
              <a:rPr lang="da-DK" dirty="0" smtClean="0"/>
              <a:t>Bunlardan en önemlisi toplumun demografik özelliklerinde</a:t>
            </a:r>
            <a:r>
              <a:rPr lang="tr-TR" dirty="0" smtClean="0"/>
              <a:t> oluşan değişimlerdir.</a:t>
            </a:r>
          </a:p>
          <a:p>
            <a:endParaRPr lang="tr-TR" dirty="0" smtClean="0"/>
          </a:p>
          <a:p>
            <a:r>
              <a:rPr lang="tr-TR" dirty="0" smtClean="0"/>
              <a:t>Özellikle hem annenin hem de babanın iş yaşamına</a:t>
            </a:r>
          </a:p>
          <a:p>
            <a:r>
              <a:rPr lang="tr-TR" dirty="0" smtClean="0"/>
              <a:t>katılması ve tüm gün çalışmak durumunda olmaları,</a:t>
            </a:r>
          </a:p>
          <a:p>
            <a:r>
              <a:rPr lang="tr-TR" dirty="0" smtClean="0"/>
              <a:t>boşanmış olmaları, ayrı yaşıyor olmaları, ailelerin farklı</a:t>
            </a:r>
          </a:p>
          <a:p>
            <a:r>
              <a:rPr lang="tr-TR" dirty="0" smtClean="0"/>
              <a:t>kültürel ve etnik gruplardan gelmeleri farklı katılım biçimlerini ortaya çıkarmaktadır.</a:t>
            </a:r>
            <a:endParaRPr lang="tr-TR"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sz="4400" b="1" dirty="0" smtClean="0"/>
              <a:t>Aile Eğitimine Başlamadan Önce Neleri Bilmeliyim?</a:t>
            </a:r>
          </a:p>
          <a:p>
            <a:endParaRPr lang="tr-TR" sz="4400" dirty="0"/>
          </a:p>
        </p:txBody>
      </p:sp>
      <p:pic>
        <p:nvPicPr>
          <p:cNvPr id="4" name="3 Resim" descr="images (11).jpg"/>
          <p:cNvPicPr>
            <a:picLocks noChangeAspect="1"/>
          </p:cNvPicPr>
          <p:nvPr/>
        </p:nvPicPr>
        <p:blipFill>
          <a:blip r:embed="rId2"/>
          <a:stretch>
            <a:fillRect/>
          </a:stretch>
        </p:blipFill>
        <p:spPr>
          <a:xfrm>
            <a:off x="3143240" y="3500438"/>
            <a:ext cx="4209089" cy="3033721"/>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58204" cy="5554683"/>
          </a:xfrm>
        </p:spPr>
        <p:txBody>
          <a:bodyPr>
            <a:normAutofit/>
          </a:bodyPr>
          <a:lstStyle/>
          <a:p>
            <a:r>
              <a:rPr lang="tr-TR" b="1" dirty="0" smtClean="0"/>
              <a:t>Keder ve Çöküntü (Depresyon):</a:t>
            </a:r>
          </a:p>
          <a:p>
            <a:endParaRPr lang="tr-TR" b="1" dirty="0" smtClean="0"/>
          </a:p>
          <a:p>
            <a:r>
              <a:rPr lang="tr-TR" b="1" dirty="0" smtClean="0"/>
              <a:t> Yaşanması gerekli olan bu </a:t>
            </a:r>
            <a:r>
              <a:rPr lang="tr-TR" dirty="0" smtClean="0"/>
              <a:t>tepki, gerçeğin farkına varmaya doğru bir gidişi oluşturur.</a:t>
            </a:r>
          </a:p>
          <a:p>
            <a:r>
              <a:rPr lang="tr-TR" dirty="0" smtClean="0"/>
              <a:t>Ancak aşırı yas ve depresyon bazı ailelerde hayat boyu sürebilir.</a:t>
            </a:r>
          </a:p>
        </p:txBody>
      </p:sp>
      <p:pic>
        <p:nvPicPr>
          <p:cNvPr id="4" name="3 Resim" descr="images (3).jpg"/>
          <p:cNvPicPr>
            <a:picLocks noChangeAspect="1"/>
          </p:cNvPicPr>
          <p:nvPr/>
        </p:nvPicPr>
        <p:blipFill>
          <a:blip r:embed="rId2"/>
          <a:stretch>
            <a:fillRect/>
          </a:stretch>
        </p:blipFill>
        <p:spPr>
          <a:xfrm>
            <a:off x="3214678" y="3121946"/>
            <a:ext cx="4691077" cy="3121699"/>
          </a:xfrm>
          <a:prstGeom prst="rect">
            <a:avLst/>
          </a:prstGeom>
        </p:spPr>
      </p:pic>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142984"/>
            <a:ext cx="8258204" cy="5181616"/>
          </a:xfrm>
        </p:spPr>
        <p:txBody>
          <a:bodyPr>
            <a:normAutofit lnSpcReduction="10000"/>
          </a:bodyPr>
          <a:lstStyle/>
          <a:p>
            <a:r>
              <a:rPr lang="tr-TR" b="1" dirty="0" smtClean="0"/>
              <a:t>Eğitimi Kimlere Vereceğim?</a:t>
            </a:r>
          </a:p>
          <a:p>
            <a:endParaRPr lang="tr-TR" b="1" dirty="0" smtClean="0"/>
          </a:p>
          <a:p>
            <a:r>
              <a:rPr lang="tr-TR" b="1" dirty="0" smtClean="0"/>
              <a:t>Anne-Babaya</a:t>
            </a:r>
          </a:p>
          <a:p>
            <a:endParaRPr lang="tr-TR" b="1" dirty="0" smtClean="0"/>
          </a:p>
          <a:p>
            <a:r>
              <a:rPr lang="tr-TR" b="1" dirty="0" smtClean="0"/>
              <a:t>Tüm Aile Bireylerine</a:t>
            </a:r>
          </a:p>
          <a:p>
            <a:endParaRPr lang="tr-TR" b="1" dirty="0" smtClean="0"/>
          </a:p>
          <a:p>
            <a:r>
              <a:rPr lang="tr-TR" b="1" dirty="0" smtClean="0"/>
              <a:t>Annelerden Oluşan Gruba</a:t>
            </a:r>
          </a:p>
          <a:p>
            <a:endParaRPr lang="tr-TR" b="1" dirty="0" smtClean="0"/>
          </a:p>
          <a:p>
            <a:r>
              <a:rPr lang="tr-TR" b="1" dirty="0" smtClean="0"/>
              <a:t>Babalardan Oluşan Gruba</a:t>
            </a:r>
          </a:p>
          <a:p>
            <a:endParaRPr lang="tr-TR" b="1" dirty="0" smtClean="0"/>
          </a:p>
          <a:p>
            <a:r>
              <a:rPr lang="tr-TR" b="1" dirty="0" smtClean="0"/>
              <a:t>Kardeşlerden Oluşan Gruba</a:t>
            </a:r>
            <a:endParaRPr lang="tr-TR"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58204" cy="5554683"/>
          </a:xfrm>
        </p:spPr>
        <p:txBody>
          <a:bodyPr>
            <a:normAutofit/>
          </a:bodyPr>
          <a:lstStyle/>
          <a:p>
            <a:r>
              <a:rPr lang="tr-TR" dirty="0" smtClean="0"/>
              <a:t>Eğitimi Sürecini Nasıl Planlıyorum ?</a:t>
            </a:r>
          </a:p>
          <a:p>
            <a:endParaRPr lang="tr-TR" b="1" dirty="0" smtClean="0"/>
          </a:p>
          <a:p>
            <a:r>
              <a:rPr lang="tr-TR" b="1" dirty="0" smtClean="0"/>
              <a:t>Süresi;</a:t>
            </a:r>
          </a:p>
          <a:p>
            <a:endParaRPr lang="tr-TR" b="1" dirty="0" smtClean="0"/>
          </a:p>
          <a:p>
            <a:r>
              <a:rPr lang="tr-TR" b="1" dirty="0" smtClean="0"/>
              <a:t>*Belirli bir zaman diliminde bitecek mi, sürecek mi?</a:t>
            </a:r>
          </a:p>
          <a:p>
            <a:endParaRPr lang="tr-TR" b="1" dirty="0" smtClean="0"/>
          </a:p>
          <a:p>
            <a:r>
              <a:rPr lang="tr-TR" b="1" dirty="0" smtClean="0"/>
              <a:t>Sıklığı;</a:t>
            </a:r>
          </a:p>
          <a:p>
            <a:endParaRPr lang="tr-TR" b="1" dirty="0" smtClean="0"/>
          </a:p>
          <a:p>
            <a:r>
              <a:rPr lang="tr-TR" b="1" dirty="0" smtClean="0"/>
              <a:t>*Ne kadar bir zaman diliminde tekrarlayacağım?</a:t>
            </a:r>
          </a:p>
          <a:p>
            <a:endParaRPr lang="tr-TR" b="1" dirty="0" smtClean="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714356"/>
            <a:ext cx="8329642" cy="5610244"/>
          </a:xfrm>
        </p:spPr>
        <p:txBody>
          <a:bodyPr>
            <a:normAutofit/>
          </a:bodyPr>
          <a:lstStyle/>
          <a:p>
            <a:r>
              <a:rPr lang="tr-TR" b="1" u="sng" dirty="0" smtClean="0"/>
              <a:t>Nerede Yapılacağı;</a:t>
            </a:r>
          </a:p>
          <a:p>
            <a:endParaRPr lang="tr-TR" b="1" u="sng" dirty="0" smtClean="0"/>
          </a:p>
          <a:p>
            <a:r>
              <a:rPr lang="tr-TR" b="1" dirty="0" smtClean="0"/>
              <a:t>*Ne zaman merkezde, ne zaman evlerde veya başka ortamlarda?</a:t>
            </a:r>
          </a:p>
          <a:p>
            <a:endParaRPr lang="tr-TR" b="1" dirty="0" smtClean="0"/>
          </a:p>
          <a:p>
            <a:r>
              <a:rPr lang="tr-TR" b="1" dirty="0" smtClean="0"/>
              <a:t>Açık ya da Kapalılığı</a:t>
            </a:r>
          </a:p>
          <a:p>
            <a:endParaRPr lang="tr-TR" b="1" dirty="0" smtClean="0"/>
          </a:p>
          <a:p>
            <a:pPr>
              <a:buNone/>
            </a:pPr>
            <a:endParaRPr lang="tr-TR"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1071546"/>
            <a:ext cx="8329642" cy="5253054"/>
          </a:xfrm>
        </p:spPr>
        <p:txBody>
          <a:bodyPr>
            <a:normAutofit/>
          </a:bodyPr>
          <a:lstStyle/>
          <a:p>
            <a:r>
              <a:rPr lang="tr-TR" b="1" u="sng" dirty="0" smtClean="0"/>
              <a:t>Aynı kişilerle mi sürdüreceğim, yeni katılımcı alacak mıyım?</a:t>
            </a:r>
          </a:p>
          <a:p>
            <a:endParaRPr lang="tr-TR" b="1" u="sng" dirty="0" smtClean="0"/>
          </a:p>
          <a:p>
            <a:r>
              <a:rPr lang="tr-TR" b="1" u="sng" dirty="0" smtClean="0"/>
              <a:t>Hangi Programın ve Kimin Tarafından Uygulanacağı;</a:t>
            </a:r>
          </a:p>
          <a:p>
            <a:endParaRPr lang="tr-TR" b="1" u="sng" dirty="0" smtClean="0"/>
          </a:p>
          <a:p>
            <a:r>
              <a:rPr lang="tr-TR" b="1" u="sng" dirty="0" smtClean="0"/>
              <a:t>Aile eğitiminin tüm aşamalarını uygulayacak mıyım, tüm katılımcılar bu aşamalara katılacak mı ve hangi aşamaları ben yürüteceğim, hangi aşamada programı başkaları yürütecek?</a:t>
            </a:r>
            <a:endParaRPr lang="tr-TR" u="sng" dirty="0" smtClean="0"/>
          </a:p>
          <a:p>
            <a:endParaRPr lang="tr-TR"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428604"/>
            <a:ext cx="8258204" cy="5697559"/>
          </a:xfrm>
        </p:spPr>
        <p:txBody>
          <a:bodyPr>
            <a:normAutofit/>
          </a:bodyPr>
          <a:lstStyle/>
          <a:p>
            <a:endParaRPr lang="tr-TR" dirty="0" smtClean="0"/>
          </a:p>
          <a:p>
            <a:r>
              <a:rPr lang="tr-TR" dirty="0" smtClean="0"/>
              <a:t>Programı Adı :  Aile Eğitim Programı</a:t>
            </a:r>
          </a:p>
          <a:p>
            <a:endParaRPr lang="tr-TR" dirty="0" smtClean="0"/>
          </a:p>
          <a:p>
            <a:r>
              <a:rPr lang="tr-TR" dirty="0" smtClean="0"/>
              <a:t>Hazırlayan Ve  Uygulayan :</a:t>
            </a:r>
          </a:p>
          <a:p>
            <a:endParaRPr lang="tr-TR" dirty="0" smtClean="0"/>
          </a:p>
          <a:p>
            <a:r>
              <a:rPr lang="tr-TR" dirty="0" smtClean="0"/>
              <a:t>Program  Seviyesi:Bu program 18-40 yaş arası engelli çocuk anneleri için hazırlanmıştır.</a:t>
            </a:r>
          </a:p>
          <a:p>
            <a:r>
              <a:rPr lang="tr-TR" dirty="0" smtClean="0"/>
              <a:t> </a:t>
            </a:r>
          </a:p>
          <a:p>
            <a:r>
              <a:rPr lang="tr-TR" dirty="0" smtClean="0"/>
              <a:t>Uygulama   Yeri:Okul Toplantı Salonu</a:t>
            </a:r>
          </a:p>
          <a:p>
            <a:r>
              <a:rPr lang="tr-TR" dirty="0" smtClean="0"/>
              <a:t>Süre: Her oturum için 60 dakika</a:t>
            </a:r>
          </a:p>
          <a:p>
            <a:endParaRPr lang="tr-TR" dirty="0" smtClean="0"/>
          </a:p>
          <a:p>
            <a:endParaRPr lang="tr-TR" dirty="0" smtClean="0"/>
          </a:p>
          <a:p>
            <a:endParaRPr lang="tr-TR" dirty="0" smtClean="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Programın  Amaçları</a:t>
            </a:r>
          </a:p>
          <a:p>
            <a:endParaRPr lang="tr-TR" dirty="0" smtClean="0"/>
          </a:p>
          <a:p>
            <a:r>
              <a:rPr lang="tr-TR" dirty="0" smtClean="0"/>
              <a:t>1.Aileyi aktif olarak çocuğun bireysel    eğitim programına katmak.</a:t>
            </a:r>
          </a:p>
          <a:p>
            <a:r>
              <a:rPr lang="tr-TR" dirty="0" smtClean="0"/>
              <a:t>2.Engelli birey ve ailesinin yaşadıkları   problemler ve yardıma ihtiyaç duydukları zamanlarda sorun çözücü  işlevlerini geliştirmek.</a:t>
            </a:r>
          </a:p>
          <a:p>
            <a:endParaRPr lang="tr-TR" dirty="0" smtClean="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Programın   Aşamaları</a:t>
            </a:r>
            <a:br>
              <a:rPr lang="tr-TR" dirty="0" smtClean="0"/>
            </a:br>
            <a:endParaRPr lang="tr-TR" dirty="0"/>
          </a:p>
        </p:txBody>
      </p:sp>
      <p:sp>
        <p:nvSpPr>
          <p:cNvPr id="3" name="2 İçerik Yer Tutucusu"/>
          <p:cNvSpPr>
            <a:spLocks noGrp="1"/>
          </p:cNvSpPr>
          <p:nvPr>
            <p:ph idx="1"/>
          </p:nvPr>
        </p:nvSpPr>
        <p:spPr>
          <a:xfrm>
            <a:off x="571472" y="1357298"/>
            <a:ext cx="8115328" cy="4967302"/>
          </a:xfrm>
        </p:spPr>
        <p:txBody>
          <a:bodyPr>
            <a:normAutofit fontScale="92500"/>
          </a:bodyPr>
          <a:lstStyle/>
          <a:p>
            <a:r>
              <a:rPr lang="tr-TR" dirty="0" smtClean="0"/>
              <a:t>1.Aile eğitim oturumlarına katılacak ailelerin belirlenmesi.</a:t>
            </a:r>
          </a:p>
          <a:p>
            <a:r>
              <a:rPr lang="tr-TR" dirty="0" smtClean="0"/>
              <a:t>2.Aile eğitim oturumların planlanması</a:t>
            </a:r>
          </a:p>
          <a:p>
            <a:r>
              <a:rPr lang="tr-TR" dirty="0" smtClean="0"/>
              <a:t>Değerlendirme : Aile eğitimi programı uygulanırken</a:t>
            </a:r>
          </a:p>
          <a:p>
            <a:r>
              <a:rPr lang="tr-TR" dirty="0" smtClean="0"/>
              <a:t>yapılacak değerlendirme kriterleri her oturum sonunda uygulamacı tarafından yapılacaktır.</a:t>
            </a:r>
          </a:p>
          <a:p>
            <a:endParaRPr lang="tr-TR" dirty="0" smtClean="0"/>
          </a:p>
          <a:p>
            <a:r>
              <a:rPr lang="tr-TR" dirty="0" smtClean="0"/>
              <a:t>Yöntem ve  Teknikler: Sunu,Demonstrasyon ve tartışma, Uygulamalı etkinlikler</a:t>
            </a:r>
          </a:p>
          <a:p>
            <a:r>
              <a:rPr lang="tr-TR" dirty="0" smtClean="0"/>
              <a:t>Ödev verme ve kontrol etme</a:t>
            </a:r>
          </a:p>
          <a:p>
            <a:r>
              <a:rPr lang="tr-TR" dirty="0" smtClean="0"/>
              <a:t>Araç-Gereç Bilgisayar, projeksiyon aleti, ders kitabı,</a:t>
            </a:r>
          </a:p>
          <a:p>
            <a:r>
              <a:rPr lang="tr-TR" dirty="0" smtClean="0"/>
              <a:t>kaynak kişi</a:t>
            </a:r>
          </a:p>
          <a:p>
            <a:endParaRPr lang="tr-TR"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58204" cy="5554683"/>
          </a:xfrm>
        </p:spPr>
        <p:txBody>
          <a:bodyPr>
            <a:normAutofit lnSpcReduction="10000"/>
          </a:bodyPr>
          <a:lstStyle/>
          <a:p>
            <a:r>
              <a:rPr lang="tr-TR" dirty="0" smtClean="0"/>
              <a:t>Program Konu:</a:t>
            </a:r>
          </a:p>
          <a:p>
            <a:r>
              <a:rPr lang="tr-TR" dirty="0" smtClean="0"/>
              <a:t>Davranış kontrolü ilkelerin öğretilesi</a:t>
            </a:r>
          </a:p>
          <a:p>
            <a:r>
              <a:rPr lang="tr-TR" dirty="0" smtClean="0"/>
              <a:t>(Uygulamalı Davranış Analiz İlkeleri)</a:t>
            </a:r>
          </a:p>
          <a:p>
            <a:pPr>
              <a:buNone/>
            </a:pPr>
            <a:r>
              <a:rPr lang="tr-TR" dirty="0" smtClean="0"/>
              <a:t>1.Oturum:Aileler bir davranışı gözlenebilir,</a:t>
            </a:r>
          </a:p>
          <a:p>
            <a:pPr>
              <a:buNone/>
            </a:pPr>
            <a:r>
              <a:rPr lang="tr-TR" dirty="0" smtClean="0"/>
              <a:t>ölçülebilir terimlerle tanımlamayı ve davranışı</a:t>
            </a:r>
          </a:p>
          <a:p>
            <a:pPr>
              <a:buNone/>
            </a:pPr>
            <a:r>
              <a:rPr lang="tr-TR" dirty="0" smtClean="0"/>
              <a:t>nasıl gözleyeceklerini öğrenirler.</a:t>
            </a:r>
          </a:p>
          <a:p>
            <a:r>
              <a:rPr lang="tr-TR" dirty="0" smtClean="0"/>
              <a:t>2.Oturum:Aileler olumlu davranışları artırmak</a:t>
            </a:r>
          </a:p>
          <a:p>
            <a:pPr>
              <a:buNone/>
            </a:pPr>
            <a:r>
              <a:rPr lang="es-ES" dirty="0" smtClean="0"/>
              <a:t>için olumlu pekiştirmeleri belirlemeyi ve</a:t>
            </a:r>
          </a:p>
          <a:p>
            <a:pPr>
              <a:buNone/>
            </a:pPr>
            <a:r>
              <a:rPr lang="tr-TR" dirty="0" smtClean="0"/>
              <a:t>uygulamayı öğrenirler.</a:t>
            </a:r>
          </a:p>
          <a:p>
            <a:r>
              <a:rPr lang="tr-TR" dirty="0" smtClean="0"/>
              <a:t>3.Oturum:Yardımlar (Fiziksel , sözel, model olma, sözel</a:t>
            </a:r>
          </a:p>
          <a:p>
            <a:pPr>
              <a:buNone/>
            </a:pPr>
            <a:r>
              <a:rPr lang="tr-TR" dirty="0" smtClean="0"/>
              <a:t>ipucu yardım)</a:t>
            </a:r>
          </a:p>
          <a:p>
            <a:endParaRPr lang="tr-TR"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TEŞEKKÜRLER…</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928670"/>
            <a:ext cx="8186766" cy="5395930"/>
          </a:xfrm>
        </p:spPr>
        <p:txBody>
          <a:bodyPr/>
          <a:lstStyle/>
          <a:p>
            <a:r>
              <a:rPr lang="tr-TR" dirty="0" smtClean="0"/>
              <a:t>Bu dönemde aileler, çevresiyle ilişkilerini minimum düzeye indirir ve normal çocuk özlemi duyarlar.</a:t>
            </a:r>
          </a:p>
          <a:p>
            <a:endParaRPr lang="tr-TR" dirty="0" smtClean="0"/>
          </a:p>
          <a:p>
            <a:endParaRPr lang="tr-TR" dirty="0" smtClean="0"/>
          </a:p>
          <a:p>
            <a:r>
              <a:rPr lang="tr-TR" dirty="0" smtClean="0"/>
              <a:t>Aile, tüm çabalarına rağmen, çocuklarının engellilik  durumunun ortadan kalkmadığını fark etmekte; </a:t>
            </a:r>
          </a:p>
          <a:p>
            <a:endParaRPr lang="tr-TR" dirty="0"/>
          </a:p>
        </p:txBody>
      </p:sp>
      <p:graphicFrame>
        <p:nvGraphicFramePr>
          <p:cNvPr id="4" name="3 Diyagram"/>
          <p:cNvGraphicFramePr/>
          <p:nvPr/>
        </p:nvGraphicFramePr>
        <p:xfrm>
          <a:off x="785786" y="4643446"/>
          <a:ext cx="6834214" cy="15716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704088"/>
            <a:ext cx="8258204" cy="653210"/>
          </a:xfrm>
        </p:spPr>
        <p:txBody>
          <a:bodyPr>
            <a:normAutofit fontScale="90000"/>
          </a:bodyPr>
          <a:lstStyle/>
          <a:p>
            <a:r>
              <a:rPr lang="tr-TR" b="1" dirty="0" smtClean="0"/>
              <a:t>II. Aşama</a:t>
            </a:r>
            <a:br>
              <a:rPr lang="tr-TR" b="1" dirty="0" smtClean="0"/>
            </a:br>
            <a:endParaRPr lang="tr-TR" dirty="0"/>
          </a:p>
        </p:txBody>
      </p:sp>
      <p:sp>
        <p:nvSpPr>
          <p:cNvPr id="3" name="2 İçerik Yer Tutucusu"/>
          <p:cNvSpPr>
            <a:spLocks noGrp="1"/>
          </p:cNvSpPr>
          <p:nvPr>
            <p:ph idx="1"/>
          </p:nvPr>
        </p:nvSpPr>
        <p:spPr>
          <a:xfrm>
            <a:off x="285720" y="928670"/>
            <a:ext cx="8401080" cy="5395930"/>
          </a:xfrm>
        </p:spPr>
        <p:txBody>
          <a:bodyPr>
            <a:normAutofit lnSpcReduction="10000"/>
          </a:bodyPr>
          <a:lstStyle/>
          <a:p>
            <a:r>
              <a:rPr lang="tr-TR" b="1" u="sng" dirty="0" smtClean="0"/>
              <a:t>Karışık duygular: </a:t>
            </a:r>
          </a:p>
          <a:p>
            <a:endParaRPr lang="tr-TR" b="1" u="sng" dirty="0" smtClean="0"/>
          </a:p>
          <a:p>
            <a:endParaRPr lang="tr-TR" b="1" u="sng" dirty="0" smtClean="0"/>
          </a:p>
          <a:p>
            <a:r>
              <a:rPr lang="tr-TR" b="1" dirty="0" smtClean="0"/>
              <a:t>Sevgi ve kızgınlık </a:t>
            </a:r>
          </a:p>
          <a:p>
            <a:endParaRPr lang="tr-TR" b="1" dirty="0" smtClean="0"/>
          </a:p>
          <a:p>
            <a:r>
              <a:rPr lang="tr-TR" b="1" dirty="0" smtClean="0"/>
              <a:t>duygularının bir arada </a:t>
            </a:r>
            <a:r>
              <a:rPr lang="tr-TR" dirty="0" smtClean="0"/>
              <a:t>yaşanmasıdır. </a:t>
            </a:r>
          </a:p>
          <a:p>
            <a:endParaRPr lang="tr-TR" dirty="0" smtClean="0"/>
          </a:p>
          <a:p>
            <a:r>
              <a:rPr lang="tr-TR" dirty="0" smtClean="0"/>
              <a:t>Aileler bu duygu ile ya kendilerini engelli çocuklarına tam  </a:t>
            </a:r>
            <a:r>
              <a:rPr lang="tr-TR" u="sng" dirty="0" smtClean="0">
                <a:solidFill>
                  <a:srgbClr val="FF0000"/>
                </a:solidFill>
              </a:rPr>
              <a:t>adarlar  ya da reddederler</a:t>
            </a:r>
            <a:r>
              <a:rPr lang="tr-TR" dirty="0" smtClean="0"/>
              <a:t>. </a:t>
            </a:r>
          </a:p>
          <a:p>
            <a:r>
              <a:rPr lang="tr-TR" dirty="0" smtClean="0"/>
              <a:t>Engelli çocuk gerçeğini kabul etmeyerek ondan yapabileceğinin fazlasını isterler. Ya da sadece çocuğun fiziksel ihtiyaçlarını karşılayıp, duygusal ihtiyaçlarını görmezden gelirler.</a:t>
            </a:r>
            <a:endParaRPr lang="tr-TR" dirty="0"/>
          </a:p>
        </p:txBody>
      </p:sp>
      <p:pic>
        <p:nvPicPr>
          <p:cNvPr id="4" name="3 Resim" descr="images.jpg"/>
          <p:cNvPicPr>
            <a:picLocks noChangeAspect="1"/>
          </p:cNvPicPr>
          <p:nvPr/>
        </p:nvPicPr>
        <p:blipFill>
          <a:blip r:embed="rId2"/>
          <a:stretch>
            <a:fillRect/>
          </a:stretch>
        </p:blipFill>
        <p:spPr>
          <a:xfrm>
            <a:off x="5357818" y="857232"/>
            <a:ext cx="3476631" cy="2313539"/>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714356"/>
            <a:ext cx="8258204" cy="5411807"/>
          </a:xfrm>
        </p:spPr>
        <p:txBody>
          <a:bodyPr>
            <a:normAutofit/>
          </a:bodyPr>
          <a:lstStyle/>
          <a:p>
            <a:r>
              <a:rPr lang="tr-TR" b="1" u="sng" dirty="0" smtClean="0"/>
              <a:t>Suçluluk: </a:t>
            </a:r>
          </a:p>
          <a:p>
            <a:endParaRPr lang="tr-TR" b="1" dirty="0" smtClean="0"/>
          </a:p>
          <a:p>
            <a:r>
              <a:rPr lang="tr-TR" b="1" dirty="0" smtClean="0"/>
              <a:t>Ailenin yaşadığı duygular arasında üstesinden</a:t>
            </a:r>
          </a:p>
          <a:p>
            <a:r>
              <a:rPr lang="tr-TR" dirty="0" smtClean="0"/>
              <a:t>gelinmesi en zor olan belki de </a:t>
            </a:r>
            <a:r>
              <a:rPr lang="tr-TR" dirty="0" smtClean="0">
                <a:solidFill>
                  <a:srgbClr val="FF0000"/>
                </a:solidFill>
              </a:rPr>
              <a:t>suçluluk</a:t>
            </a:r>
            <a:r>
              <a:rPr lang="tr-TR" dirty="0" smtClean="0"/>
              <a:t> duygusudur.</a:t>
            </a:r>
          </a:p>
          <a:p>
            <a:r>
              <a:rPr lang="tr-TR" dirty="0" smtClean="0"/>
              <a:t>Aileler şu ya da bu şekilde çocuğun engeline neden olduklarını ve geçmişteki hataları için cezalandırıldıklarını düşünürler. Gerçekçi olmaksızın sadece “</a:t>
            </a:r>
            <a:r>
              <a:rPr lang="tr-TR" b="1" u="sng" dirty="0" smtClean="0"/>
              <a:t>bu niye bizim başımıza geldi” </a:t>
            </a:r>
            <a:r>
              <a:rPr lang="tr-TR" dirty="0" smtClean="0"/>
              <a:t>diye</a:t>
            </a:r>
          </a:p>
          <a:p>
            <a:r>
              <a:rPr lang="tr-TR" dirty="0" smtClean="0"/>
              <a:t>yakınırlar.</a:t>
            </a:r>
          </a:p>
          <a:p>
            <a:r>
              <a:rPr lang="tr-TR" dirty="0" smtClean="0"/>
              <a:t>Aileler çocuklarının engelli olmasına ilişkin gerçekçi olmayan   düşüncelere kapılabilirler.</a:t>
            </a:r>
            <a:endParaRPr lang="tr-TR" dirty="0"/>
          </a:p>
        </p:txBody>
      </p:sp>
      <p:sp>
        <p:nvSpPr>
          <p:cNvPr id="5" name="4 Şimşek İşareti"/>
          <p:cNvSpPr/>
          <p:nvPr/>
        </p:nvSpPr>
        <p:spPr>
          <a:xfrm>
            <a:off x="1928794" y="2857496"/>
            <a:ext cx="928694" cy="1000132"/>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Şimşek İşareti"/>
          <p:cNvSpPr/>
          <p:nvPr/>
        </p:nvSpPr>
        <p:spPr>
          <a:xfrm flipH="1">
            <a:off x="5143504" y="2857496"/>
            <a:ext cx="785818" cy="1000132"/>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714356"/>
            <a:ext cx="8186766" cy="5411807"/>
          </a:xfrm>
        </p:spPr>
        <p:txBody>
          <a:bodyPr>
            <a:normAutofit/>
          </a:bodyPr>
          <a:lstStyle/>
          <a:p>
            <a:r>
              <a:rPr lang="tr-TR" b="1" dirty="0" smtClean="0"/>
              <a:t>Kızgınlık: </a:t>
            </a:r>
          </a:p>
          <a:p>
            <a:r>
              <a:rPr lang="tr-TR" b="1" dirty="0" smtClean="0">
                <a:solidFill>
                  <a:srgbClr val="FF0000"/>
                </a:solidFill>
              </a:rPr>
              <a:t>Kızgınlık, </a:t>
            </a:r>
            <a:r>
              <a:rPr lang="tr-TR" b="1" dirty="0" smtClean="0"/>
              <a:t>ailelerin engelli çocuklarını kabule giden </a:t>
            </a:r>
            <a:r>
              <a:rPr lang="tr-TR" dirty="0" smtClean="0"/>
              <a:t>yolda önemli bir engeldir. </a:t>
            </a:r>
          </a:p>
          <a:p>
            <a:pPr>
              <a:buNone/>
            </a:pPr>
            <a:r>
              <a:rPr lang="tr-TR" dirty="0" smtClean="0"/>
              <a:t>     Aile </a:t>
            </a:r>
          </a:p>
          <a:p>
            <a:pPr>
              <a:buNone/>
            </a:pPr>
            <a:endParaRPr lang="tr-TR" dirty="0" smtClean="0"/>
          </a:p>
          <a:p>
            <a:pPr>
              <a:buNone/>
            </a:pPr>
            <a:r>
              <a:rPr lang="tr-TR" dirty="0" smtClean="0"/>
              <a:t>,“niye bana oldu? Neden bizim  başımıza geldi? </a:t>
            </a:r>
          </a:p>
          <a:p>
            <a:pPr>
              <a:buNone/>
            </a:pPr>
            <a:endParaRPr lang="tr-TR" dirty="0" smtClean="0"/>
          </a:p>
          <a:p>
            <a:pPr>
              <a:buNone/>
            </a:pPr>
            <a:endParaRPr lang="tr-TR" dirty="0" smtClean="0"/>
          </a:p>
          <a:p>
            <a:pPr>
              <a:buNone/>
            </a:pPr>
            <a:r>
              <a:rPr lang="tr-TR" dirty="0" smtClean="0"/>
              <a:t>Sorularına cevap aramaktadır. Ayrıca, kızgınlık</a:t>
            </a:r>
          </a:p>
          <a:p>
            <a:pPr>
              <a:buNone/>
            </a:pPr>
            <a:r>
              <a:rPr lang="tr-TR" dirty="0" smtClean="0"/>
              <a:t>duygularını uzmanlara, öğretmenlere, terapistlere   </a:t>
            </a:r>
          </a:p>
          <a:p>
            <a:pPr>
              <a:buNone/>
            </a:pPr>
            <a:r>
              <a:rPr lang="tr-TR" dirty="0" smtClean="0"/>
              <a:t>yansıtarak onları suçlamaya başlar.</a:t>
            </a:r>
            <a:endParaRPr lang="tr-TR" dirty="0"/>
          </a:p>
        </p:txBody>
      </p:sp>
      <p:sp>
        <p:nvSpPr>
          <p:cNvPr id="6" name="5 Bulut"/>
          <p:cNvSpPr/>
          <p:nvPr/>
        </p:nvSpPr>
        <p:spPr>
          <a:xfrm>
            <a:off x="357158" y="2500306"/>
            <a:ext cx="7358114" cy="1428760"/>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4" name="3 Resim" descr="indir.jpg"/>
          <p:cNvPicPr>
            <a:picLocks noChangeAspect="1"/>
          </p:cNvPicPr>
          <p:nvPr/>
        </p:nvPicPr>
        <p:blipFill>
          <a:blip r:embed="rId2"/>
          <a:stretch>
            <a:fillRect/>
          </a:stretch>
        </p:blipFill>
        <p:spPr>
          <a:xfrm>
            <a:off x="7072330" y="5357826"/>
            <a:ext cx="1408926" cy="1142984"/>
          </a:xfrm>
          <a:prstGeom prst="rect">
            <a:avLst/>
          </a:prstGeom>
        </p:spPr>
      </p:pic>
      <p:pic>
        <p:nvPicPr>
          <p:cNvPr id="5" name="4 Resim" descr="indir.jpg"/>
          <p:cNvPicPr>
            <a:picLocks noChangeAspect="1"/>
          </p:cNvPicPr>
          <p:nvPr/>
        </p:nvPicPr>
        <p:blipFill>
          <a:blip r:embed="rId2"/>
          <a:stretch>
            <a:fillRect/>
          </a:stretch>
        </p:blipFill>
        <p:spPr>
          <a:xfrm>
            <a:off x="7358082" y="1643050"/>
            <a:ext cx="1408926" cy="1142984"/>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357166"/>
            <a:ext cx="8286808" cy="6215106"/>
          </a:xfrm>
        </p:spPr>
        <p:txBody>
          <a:bodyPr>
            <a:normAutofit/>
          </a:bodyPr>
          <a:lstStyle/>
          <a:p>
            <a:r>
              <a:rPr lang="tr-TR" b="1" dirty="0" smtClean="0"/>
              <a:t>Utanma: </a:t>
            </a:r>
          </a:p>
          <a:p>
            <a:endParaRPr lang="tr-TR" b="1" dirty="0" smtClean="0"/>
          </a:p>
          <a:p>
            <a:r>
              <a:rPr lang="tr-TR" b="1" dirty="0" smtClean="0"/>
              <a:t>Aileler çocuklarındaki engeli, kendilerinin bir engeli  olarak </a:t>
            </a:r>
            <a:r>
              <a:rPr lang="tr-TR" dirty="0" smtClean="0"/>
              <a:t>algılamaktadırlar.Bu nedenle bazı anne-babalar çocukla birlikte  dışarıya çıkmak istemezler ve çoğunlukla eve kapanmayı tercih ederler. </a:t>
            </a:r>
          </a:p>
          <a:p>
            <a:endParaRPr lang="tr-TR" dirty="0" smtClean="0"/>
          </a:p>
          <a:p>
            <a:r>
              <a:rPr lang="tr-TR" dirty="0" smtClean="0"/>
              <a:t>Çoğu zaman toplumun çocuklarına gösterdiği, ret, acıma ve garipseme duygularıyla baş etmeye çalışırlar.</a:t>
            </a:r>
            <a:endParaRPr lang="tr-TR" dirty="0"/>
          </a:p>
        </p:txBody>
      </p:sp>
      <p:pic>
        <p:nvPicPr>
          <p:cNvPr id="4" name="3 Resim" descr="images.jpg"/>
          <p:cNvPicPr>
            <a:picLocks noChangeAspect="1"/>
          </p:cNvPicPr>
          <p:nvPr/>
        </p:nvPicPr>
        <p:blipFill>
          <a:blip r:embed="rId2"/>
          <a:stretch>
            <a:fillRect/>
          </a:stretch>
        </p:blipFill>
        <p:spPr>
          <a:xfrm>
            <a:off x="5857884" y="4500570"/>
            <a:ext cx="2533650" cy="180975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III. Aşama</a:t>
            </a:r>
            <a:br>
              <a:rPr lang="tr-TR" b="1" dirty="0" smtClean="0"/>
            </a:br>
            <a:endParaRPr lang="tr-TR" dirty="0"/>
          </a:p>
        </p:txBody>
      </p:sp>
      <p:sp>
        <p:nvSpPr>
          <p:cNvPr id="3" name="2 İçerik Yer Tutucusu"/>
          <p:cNvSpPr>
            <a:spLocks noGrp="1"/>
          </p:cNvSpPr>
          <p:nvPr>
            <p:ph idx="1"/>
          </p:nvPr>
        </p:nvSpPr>
        <p:spPr>
          <a:xfrm>
            <a:off x="357158" y="1285860"/>
            <a:ext cx="8329642" cy="5038740"/>
          </a:xfrm>
        </p:spPr>
        <p:txBody>
          <a:bodyPr>
            <a:normAutofit/>
          </a:bodyPr>
          <a:lstStyle/>
          <a:p>
            <a:r>
              <a:rPr lang="tr-TR" b="1" u="sng" dirty="0" smtClean="0"/>
              <a:t>Kapı kapı dolaşma ve Anlaşma</a:t>
            </a:r>
            <a:r>
              <a:rPr lang="tr-TR" b="1" dirty="0" smtClean="0"/>
              <a:t>: </a:t>
            </a:r>
          </a:p>
          <a:p>
            <a:r>
              <a:rPr lang="tr-TR" dirty="0" smtClean="0"/>
              <a:t>Bu dönemde aile, </a:t>
            </a:r>
            <a:r>
              <a:rPr lang="tr-TR" b="1" dirty="0" smtClean="0"/>
              <a:t>çocuğunun engelini </a:t>
            </a:r>
            <a:r>
              <a:rPr lang="tr-TR" dirty="0" smtClean="0"/>
              <a:t> ortadan kaldırmanın yollarını arar.</a:t>
            </a:r>
          </a:p>
          <a:p>
            <a:r>
              <a:rPr lang="tr-TR" dirty="0" smtClean="0"/>
              <a:t>Aile için önemli olan çocuğun normal hale gelmesidir. Aile bunu gerçekleştirebileceğini umduğu herkesle anlaşmaya girebilir. Bu kişi tıp doktoru, uzman, sihirli güçleri olduğu sanılan biri, hatta Tanrı olabilir. Anlaşma çoğu kez “</a:t>
            </a:r>
            <a:r>
              <a:rPr lang="tr-TR" u="sng" dirty="0" smtClean="0">
                <a:solidFill>
                  <a:srgbClr val="FF0000"/>
                </a:solidFill>
              </a:rPr>
              <a:t>eğer çocuğumu iyileştirirsen,</a:t>
            </a:r>
          </a:p>
          <a:p>
            <a:r>
              <a:rPr lang="tr-TR" u="sng" dirty="0" smtClean="0">
                <a:solidFill>
                  <a:srgbClr val="FF0000"/>
                </a:solidFill>
              </a:rPr>
              <a:t>ben de..</a:t>
            </a:r>
            <a:r>
              <a:rPr lang="tr-TR" u="sng" dirty="0" smtClean="0"/>
              <a:t>..”</a:t>
            </a:r>
            <a:r>
              <a:rPr lang="tr-TR" dirty="0" smtClean="0"/>
              <a:t> şeklinde olmaktadır.</a:t>
            </a:r>
          </a:p>
          <a:p>
            <a:r>
              <a:rPr lang="tr-TR" dirty="0" smtClean="0"/>
              <a:t>Kapı kapı dolaşma suçluluk ve çaresizlik duygularının bir yansıması olmaktadır</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Uyma ve Yeniden Düzenleme</a:t>
            </a:r>
            <a:br>
              <a:rPr lang="tr-TR" b="1" dirty="0" smtClean="0"/>
            </a:br>
            <a:endParaRPr lang="tr-TR" dirty="0"/>
          </a:p>
        </p:txBody>
      </p:sp>
      <p:sp>
        <p:nvSpPr>
          <p:cNvPr id="3" name="2 İçerik Yer Tutucusu"/>
          <p:cNvSpPr>
            <a:spLocks noGrp="1"/>
          </p:cNvSpPr>
          <p:nvPr>
            <p:ph idx="1"/>
          </p:nvPr>
        </p:nvSpPr>
        <p:spPr>
          <a:xfrm>
            <a:off x="457200" y="1357298"/>
            <a:ext cx="8229600" cy="4967302"/>
          </a:xfrm>
        </p:spPr>
        <p:txBody>
          <a:bodyPr>
            <a:normAutofit lnSpcReduction="10000"/>
          </a:bodyPr>
          <a:lstStyle/>
          <a:p>
            <a:r>
              <a:rPr lang="tr-TR" dirty="0" smtClean="0"/>
              <a:t>Aile artık farklı özelliğe sahip bir çocuğu olduğunu ve neler  yapabileceğinin gerçekçi bir biçimde düşünmeye ve çocuklarıyla daha etkili, verimli bir ilişki düzeyi oluşturmaya çalışır. </a:t>
            </a:r>
          </a:p>
          <a:p>
            <a:endParaRPr lang="tr-TR" dirty="0" smtClean="0"/>
          </a:p>
          <a:p>
            <a:endParaRPr lang="tr-TR" dirty="0" smtClean="0"/>
          </a:p>
          <a:p>
            <a:endParaRPr lang="tr-TR" dirty="0" smtClean="0"/>
          </a:p>
          <a:p>
            <a:endParaRPr lang="tr-TR" dirty="0" smtClean="0"/>
          </a:p>
          <a:p>
            <a:r>
              <a:rPr lang="tr-TR" dirty="0" smtClean="0"/>
              <a:t>Tabi bu da aile bireylerinin olumlu yaklaşım ve iletişimiyle yakından ilgilidir. Bazı aileler  birbirine destek olurken, bazıları da birbirinden uzaklaşabilirler.</a:t>
            </a:r>
            <a:endParaRPr lang="tr-TR" dirty="0"/>
          </a:p>
        </p:txBody>
      </p:sp>
      <p:pic>
        <p:nvPicPr>
          <p:cNvPr id="4" name="3 Resim" descr="images (5).jpg"/>
          <p:cNvPicPr>
            <a:picLocks noChangeAspect="1"/>
          </p:cNvPicPr>
          <p:nvPr/>
        </p:nvPicPr>
        <p:blipFill>
          <a:blip r:embed="rId2"/>
          <a:stretch>
            <a:fillRect/>
          </a:stretch>
        </p:blipFill>
        <p:spPr>
          <a:xfrm>
            <a:off x="857224" y="2928934"/>
            <a:ext cx="7408206" cy="157163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1500174"/>
            <a:ext cx="8229600" cy="653210"/>
          </a:xfrm>
        </p:spPr>
        <p:txBody>
          <a:bodyPr>
            <a:normAutofit fontScale="90000"/>
          </a:bodyPr>
          <a:lstStyle/>
          <a:p>
            <a:r>
              <a:rPr lang="tr-TR" b="1" dirty="0" smtClean="0"/>
              <a:t>HOLLANDA’YA HOŞ GELDİNİZ…</a:t>
            </a:r>
            <a:endParaRPr lang="tr-TR" b="1" dirty="0"/>
          </a:p>
        </p:txBody>
      </p:sp>
      <p:sp>
        <p:nvSpPr>
          <p:cNvPr id="3" name="2 İçerik Yer Tutucusu"/>
          <p:cNvSpPr>
            <a:spLocks noGrp="1"/>
          </p:cNvSpPr>
          <p:nvPr>
            <p:ph idx="1"/>
          </p:nvPr>
        </p:nvSpPr>
        <p:spPr>
          <a:xfrm>
            <a:off x="457200" y="2143116"/>
            <a:ext cx="8229600" cy="4500594"/>
          </a:xfrm>
        </p:spPr>
        <p:txBody>
          <a:bodyPr>
            <a:normAutofit fontScale="40000" lnSpcReduction="20000"/>
          </a:bodyPr>
          <a:lstStyle/>
          <a:p>
            <a:pPr>
              <a:buNone/>
            </a:pPr>
            <a:endParaRPr lang="tr-TR" dirty="0" smtClean="0"/>
          </a:p>
          <a:p>
            <a:pPr>
              <a:buNone/>
            </a:pPr>
            <a:r>
              <a:rPr lang="tr-TR" dirty="0" smtClean="0"/>
              <a:t> </a:t>
            </a:r>
          </a:p>
          <a:p>
            <a:r>
              <a:rPr lang="tr-TR" sz="2800" dirty="0" err="1" smtClean="0"/>
              <a:t>Emily</a:t>
            </a:r>
            <a:r>
              <a:rPr lang="tr-TR" sz="2800" dirty="0" smtClean="0"/>
              <a:t> </a:t>
            </a:r>
            <a:r>
              <a:rPr lang="tr-TR" sz="2800" dirty="0" err="1" smtClean="0"/>
              <a:t>Perl</a:t>
            </a:r>
            <a:r>
              <a:rPr lang="tr-TR" sz="2800" dirty="0" smtClean="0"/>
              <a:t> </a:t>
            </a:r>
            <a:r>
              <a:rPr lang="tr-TR" sz="2800" dirty="0" err="1" smtClean="0"/>
              <a:t>Kingsley</a:t>
            </a:r>
            <a:r>
              <a:rPr lang="tr-TR" sz="2800" dirty="0" smtClean="0"/>
              <a:t>, 1987 yılındaki bir yazısında 'farklı' çocuk' yetiştirmek zorunda olan ailelerin yaşadıklarını şöyle anlatıyor...</a:t>
            </a:r>
          </a:p>
          <a:p>
            <a:pPr>
              <a:buNone/>
            </a:pPr>
            <a:r>
              <a:rPr lang="tr-TR" sz="2800" dirty="0" smtClean="0"/>
              <a:t> </a:t>
            </a:r>
          </a:p>
          <a:p>
            <a:r>
              <a:rPr lang="tr-TR" sz="2800" dirty="0" smtClean="0"/>
              <a:t>Bebeğiniz olacağını öğrendiğinizde, harika bir deneyim yaşarsınız... Bu şuna benzer.... Tüm tanıdıklarınız gibi harika bir tatil için kendinizi hazırlarsınız - tatil yeriniz İtalya'dır. Yolculuğa çıkmadan İtalya hakkında her şeyi öğrenirsiniz, kitaplar alıp okur, İtalyanca öğrenir, harika bir tatilin hayalini kurarsınız. Heyecanlısınızdır...</a:t>
            </a:r>
          </a:p>
          <a:p>
            <a:pPr>
              <a:buNone/>
            </a:pPr>
            <a:r>
              <a:rPr lang="tr-TR" sz="2800" dirty="0" smtClean="0"/>
              <a:t> </a:t>
            </a:r>
          </a:p>
          <a:p>
            <a:r>
              <a:rPr lang="tr-TR" sz="2800" dirty="0" smtClean="0"/>
              <a:t>Sonra uçağa binersiniz, birkaç saatlik uçuşun sonunda uçağınız iner ve hostes yanınıza gelip 'Hollanda'ya hoş geldiniz' der...</a:t>
            </a:r>
          </a:p>
          <a:p>
            <a:pPr>
              <a:buNone/>
            </a:pPr>
            <a:r>
              <a:rPr lang="tr-TR" sz="2800" dirty="0" smtClean="0"/>
              <a:t> </a:t>
            </a:r>
          </a:p>
          <a:p>
            <a:r>
              <a:rPr lang="tr-TR" sz="2800" dirty="0" smtClean="0"/>
              <a:t>'Hollanda mı? Ben Hollanda için değil İtalya için bilet aldım, İtalya'ya gitmeliyim, tüm arkadaşlarım İtalya'ya gitti... ' dersiniz...</a:t>
            </a:r>
          </a:p>
          <a:p>
            <a:pPr>
              <a:buNone/>
            </a:pPr>
            <a:r>
              <a:rPr lang="tr-TR" sz="2800" dirty="0" smtClean="0"/>
              <a:t> </a:t>
            </a:r>
          </a:p>
          <a:p>
            <a:r>
              <a:rPr lang="tr-TR" sz="2800" dirty="0" smtClean="0"/>
              <a:t>Hollanda kötü ya da iğrenç olduğu için değil... sadece Hollanda'ya gitmeye hazır olmadığınız için büyük bir hayal kırıklığı duyarsınız...</a:t>
            </a:r>
          </a:p>
          <a:p>
            <a:pPr>
              <a:buNone/>
            </a:pPr>
            <a:endParaRPr lang="tr-TR" sz="2800" dirty="0" smtClean="0"/>
          </a:p>
          <a:p>
            <a:r>
              <a:rPr lang="tr-TR" sz="2800" dirty="0" smtClean="0"/>
              <a:t>Şimdi yeni bir lisan öğrenmeli, yeni kitaplar almalı, yeni arkadaşlıklar kurmalı ve bu yeni ülkeyi tanımalısınız.</a:t>
            </a:r>
          </a:p>
          <a:p>
            <a:pPr>
              <a:buNone/>
            </a:pPr>
            <a:r>
              <a:rPr lang="tr-TR" sz="2800" dirty="0" smtClean="0"/>
              <a:t> </a:t>
            </a:r>
          </a:p>
          <a:p>
            <a:r>
              <a:rPr lang="tr-TR" sz="2800" dirty="0" smtClean="0"/>
              <a:t>Burası sadece, daha farklı bir yerdir. İtalya'ya göre daha yavaş, daha az ihtişamlıdır. Ama orada biraz zaman geçirince paniği bırakıp etrafınızı incelemeye başlarsınız. Hollanda'da harika yel değirmenleri olduğunu fark edersiniz... ve muhteşem laleler...</a:t>
            </a:r>
          </a:p>
          <a:p>
            <a:pPr>
              <a:buNone/>
            </a:pPr>
            <a:r>
              <a:rPr lang="tr-TR" sz="2800" dirty="0" smtClean="0"/>
              <a:t> </a:t>
            </a:r>
          </a:p>
          <a:p>
            <a:r>
              <a:rPr lang="tr-TR" sz="2800" dirty="0" smtClean="0"/>
              <a:t>Ama yine de tanıdığınız herkes, sürekli İtalya'ya gidip gelmektedir ve orada ne kadar harika zaman geçirdiklerini anlatmaktadır. Her şeye rağmen hayatınız boyunca 'Evet, benim gitmem gereken yer orasıydı, planlarım öyleydi' der durursunuz...</a:t>
            </a:r>
          </a:p>
          <a:p>
            <a:pPr>
              <a:buNone/>
            </a:pPr>
            <a:r>
              <a:rPr lang="tr-TR" sz="2800" dirty="0" smtClean="0"/>
              <a:t> </a:t>
            </a:r>
          </a:p>
          <a:p>
            <a:r>
              <a:rPr lang="tr-TR" sz="2800" dirty="0" smtClean="0"/>
              <a:t>Bunun acısı asla kalbinizden gitmez çünkü bir hayalin yok olması çok acı verir.</a:t>
            </a:r>
          </a:p>
          <a:p>
            <a:pPr>
              <a:buNone/>
            </a:pPr>
            <a:r>
              <a:rPr lang="tr-TR" sz="2800" dirty="0" smtClean="0"/>
              <a:t> </a:t>
            </a:r>
          </a:p>
          <a:p>
            <a:r>
              <a:rPr lang="tr-TR" sz="2800" dirty="0" smtClean="0"/>
              <a:t>Ama... tüm hayatınız boyunca İtalya'ya gidemediğiniz için yas tutarsanız, Hollanda'nın harika ve eşsiz güzelliklerinin keyfini de asla çıkaramazsınız…</a:t>
            </a:r>
          </a:p>
        </p:txBody>
      </p:sp>
      <p:pic>
        <p:nvPicPr>
          <p:cNvPr id="4" name="BLOGGER_PHOTO_ID_5535418745630175522" descr="http://4.bp.blogspot.com/_fWRk54E3NBU/TNHCBXBTMSI/AAAAAAAAAFo/5MpZ5_s_ckY/s200/images.jpg">
            <a:hlinkClick r:id="rId2"/>
          </p:cNvPr>
          <p:cNvPicPr/>
          <p:nvPr/>
        </p:nvPicPr>
        <p:blipFill>
          <a:blip r:embed="rId3"/>
          <a:srcRect/>
          <a:stretch>
            <a:fillRect/>
          </a:stretch>
        </p:blipFill>
        <p:spPr bwMode="auto">
          <a:xfrm>
            <a:off x="500034" y="0"/>
            <a:ext cx="1905000" cy="152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Kabul ve Uyum:</a:t>
            </a:r>
            <a:endParaRPr lang="tr-TR" dirty="0"/>
          </a:p>
        </p:txBody>
      </p:sp>
      <p:sp>
        <p:nvSpPr>
          <p:cNvPr id="3" name="2 İçerik Yer Tutucusu"/>
          <p:cNvSpPr>
            <a:spLocks noGrp="1"/>
          </p:cNvSpPr>
          <p:nvPr>
            <p:ph idx="1"/>
          </p:nvPr>
        </p:nvSpPr>
        <p:spPr/>
        <p:txBody>
          <a:bodyPr/>
          <a:lstStyle/>
          <a:p>
            <a:r>
              <a:rPr lang="tr-TR" dirty="0" smtClean="0"/>
              <a:t>Aileler bu duyguları yaşadıkça, kendileri ve</a:t>
            </a:r>
          </a:p>
          <a:p>
            <a:r>
              <a:rPr lang="tr-TR" dirty="0" smtClean="0"/>
              <a:t>çocukları hakkında çok şeyler öğrenirler. </a:t>
            </a:r>
          </a:p>
          <a:p>
            <a:endParaRPr lang="tr-TR" dirty="0" smtClean="0"/>
          </a:p>
          <a:p>
            <a:endParaRPr lang="tr-TR" dirty="0" smtClean="0"/>
          </a:p>
          <a:p>
            <a:endParaRPr lang="tr-TR" dirty="0" smtClean="0"/>
          </a:p>
          <a:p>
            <a:endParaRPr lang="tr-TR" dirty="0" smtClean="0"/>
          </a:p>
          <a:p>
            <a:r>
              <a:rPr lang="tr-TR" dirty="0" smtClean="0"/>
              <a:t>Böylece yalnız çocuklarını değil, kendilerinin de zayıf ve kuvvetli taraflarını kabul etmeye başlarlar.</a:t>
            </a:r>
          </a:p>
          <a:p>
            <a:endParaRPr lang="tr-TR" dirty="0"/>
          </a:p>
        </p:txBody>
      </p:sp>
      <p:pic>
        <p:nvPicPr>
          <p:cNvPr id="4" name="3 Resim" descr="images (2).jpg"/>
          <p:cNvPicPr>
            <a:picLocks noChangeAspect="1"/>
          </p:cNvPicPr>
          <p:nvPr/>
        </p:nvPicPr>
        <p:blipFill>
          <a:blip r:embed="rId2"/>
          <a:stretch>
            <a:fillRect/>
          </a:stretch>
        </p:blipFill>
        <p:spPr>
          <a:xfrm>
            <a:off x="2285984" y="3214686"/>
            <a:ext cx="3067050" cy="1485900"/>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0"/>
            <a:ext cx="8358246" cy="1847088"/>
          </a:xfrm>
        </p:spPr>
        <p:txBody>
          <a:bodyPr>
            <a:normAutofit fontScale="9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endParaRPr lang="tr-TR" dirty="0"/>
          </a:p>
        </p:txBody>
      </p:sp>
      <p:graphicFrame>
        <p:nvGraphicFramePr>
          <p:cNvPr id="8" name="7 İçerik Yer Tutucusu"/>
          <p:cNvGraphicFramePr>
            <a:graphicFrameLocks noGrp="1"/>
          </p:cNvGraphicFramePr>
          <p:nvPr>
            <p:ph idx="1"/>
          </p:nvPr>
        </p:nvGraphicFramePr>
        <p:xfrm>
          <a:off x="285720" y="500042"/>
          <a:ext cx="8401080" cy="58245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642918"/>
            <a:ext cx="8258204" cy="5483245"/>
          </a:xfrm>
        </p:spPr>
        <p:txBody>
          <a:bodyPr/>
          <a:lstStyle/>
          <a:p>
            <a:pPr>
              <a:buNone/>
            </a:pPr>
            <a:endParaRPr lang="tr-TR" dirty="0" smtClean="0"/>
          </a:p>
          <a:p>
            <a:r>
              <a:rPr lang="tr-TR" dirty="0" smtClean="0"/>
              <a:t>Engelli çocuğu olan anne-babaların geçirdikleri aşamalar bir noktaya kadar benzerlik göstermekle birlikte anne-babalar zaman zaman bu aşamalar arasında gidip gelebilirler ya da bir aşamaya takılıp kalabilirler.</a:t>
            </a:r>
          </a:p>
          <a:p>
            <a:endParaRPr lang="tr-TR" dirty="0" smtClean="0"/>
          </a:p>
          <a:p>
            <a:endParaRPr lang="tr-TR" dirty="0"/>
          </a:p>
        </p:txBody>
      </p:sp>
      <p:pic>
        <p:nvPicPr>
          <p:cNvPr id="4" name="3 Resim" descr="swot-analizi-ornekleri.jpg"/>
          <p:cNvPicPr>
            <a:picLocks noChangeAspect="1"/>
          </p:cNvPicPr>
          <p:nvPr/>
        </p:nvPicPr>
        <p:blipFill>
          <a:blip r:embed="rId2"/>
          <a:stretch>
            <a:fillRect/>
          </a:stretch>
        </p:blipFill>
        <p:spPr>
          <a:xfrm>
            <a:off x="428625" y="4143381"/>
            <a:ext cx="6858019" cy="2286016"/>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785794"/>
            <a:ext cx="8072494" cy="2286016"/>
          </a:xfrm>
        </p:spPr>
        <p:txBody>
          <a:bodyPr>
            <a:normAutofit fontScale="90000"/>
          </a:bodyPr>
          <a:lstStyle/>
          <a:p>
            <a:r>
              <a:rPr lang="tr-TR" b="1" dirty="0" smtClean="0"/>
              <a:t>       Aile Tepkilerini Etkileyen </a:t>
            </a:r>
            <a:br>
              <a:rPr lang="tr-TR" b="1" dirty="0" smtClean="0"/>
            </a:br>
            <a:r>
              <a:rPr lang="tr-TR" b="1" dirty="0" smtClean="0"/>
              <a:t>                     Değişkenler</a:t>
            </a:r>
            <a:br>
              <a:rPr lang="tr-TR" b="1" dirty="0" smtClean="0"/>
            </a:br>
            <a:endParaRPr lang="tr-TR" dirty="0"/>
          </a:p>
        </p:txBody>
      </p:sp>
      <p:pic>
        <p:nvPicPr>
          <p:cNvPr id="4" name="3 Resim" descr="images (3).jpg"/>
          <p:cNvPicPr>
            <a:picLocks noChangeAspect="1"/>
          </p:cNvPicPr>
          <p:nvPr/>
        </p:nvPicPr>
        <p:blipFill>
          <a:blip r:embed="rId2"/>
          <a:stretch>
            <a:fillRect/>
          </a:stretch>
        </p:blipFill>
        <p:spPr>
          <a:xfrm>
            <a:off x="4429124" y="3000371"/>
            <a:ext cx="4000528" cy="3686003"/>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Diyagram"/>
          <p:cNvGraphicFramePr/>
          <p:nvPr/>
        </p:nvGraphicFramePr>
        <p:xfrm>
          <a:off x="785786" y="714356"/>
          <a:ext cx="7643866" cy="55324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58204" cy="5554683"/>
          </a:xfrm>
        </p:spPr>
        <p:txBody>
          <a:bodyPr>
            <a:normAutofit/>
          </a:bodyPr>
          <a:lstStyle/>
          <a:p>
            <a:r>
              <a:rPr lang="tr-TR" dirty="0" smtClean="0"/>
              <a:t>Aynı zamanda toplumun ve devletin bu çocuklara ve ailelerine  verebildiği hizmetlerle servislerin niteliği ve niceliği de önemli olmaktadır.</a:t>
            </a:r>
          </a:p>
          <a:p>
            <a:endParaRPr lang="tr-TR" dirty="0" smtClean="0"/>
          </a:p>
          <a:p>
            <a:r>
              <a:rPr lang="tr-TR" dirty="0" smtClean="0"/>
              <a:t>Aldıkları destek hizmetler</a:t>
            </a:r>
          </a:p>
          <a:p>
            <a:endParaRPr lang="tr-TR" dirty="0" smtClean="0"/>
          </a:p>
          <a:p>
            <a:r>
              <a:rPr lang="tr-TR" dirty="0" smtClean="0"/>
              <a:t>Alınan ilk danışmanlık, ilk bilgiler</a:t>
            </a:r>
          </a:p>
          <a:p>
            <a:endParaRPr lang="tr-TR" dirty="0" smtClean="0"/>
          </a:p>
          <a:p>
            <a:r>
              <a:rPr lang="tr-TR" dirty="0" smtClean="0"/>
              <a:t>Toplumdaki bireylerin tepkileri ve hazır bulunuşluk düzeyleri. </a:t>
            </a:r>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428596" y="428604"/>
            <a:ext cx="8258204" cy="3500462"/>
          </a:xfrm>
        </p:spPr>
        <p:txBody>
          <a:bodyPr>
            <a:normAutofit fontScale="90000"/>
          </a:bodyPr>
          <a:lstStyle/>
          <a:p>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endParaRPr lang="tr-TR" dirty="0"/>
          </a:p>
        </p:txBody>
      </p:sp>
      <p:pic>
        <p:nvPicPr>
          <p:cNvPr id="3" name="2 Resim" descr="indir (1).jpg"/>
          <p:cNvPicPr>
            <a:picLocks noChangeAspect="1"/>
          </p:cNvPicPr>
          <p:nvPr/>
        </p:nvPicPr>
        <p:blipFill>
          <a:blip r:embed="rId2"/>
          <a:stretch>
            <a:fillRect/>
          </a:stretch>
        </p:blipFill>
        <p:spPr>
          <a:xfrm>
            <a:off x="785786" y="1071294"/>
            <a:ext cx="7634322" cy="4758011"/>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endParaRPr lang="tr-TR" dirty="0"/>
          </a:p>
        </p:txBody>
      </p:sp>
      <p:sp>
        <p:nvSpPr>
          <p:cNvPr id="3" name="2 İçerik Yer Tutucusu"/>
          <p:cNvSpPr>
            <a:spLocks noGrp="1"/>
          </p:cNvSpPr>
          <p:nvPr>
            <p:ph idx="1"/>
          </p:nvPr>
        </p:nvSpPr>
        <p:spPr>
          <a:xfrm>
            <a:off x="428596" y="857232"/>
            <a:ext cx="8115328" cy="5268931"/>
          </a:xfrm>
        </p:spPr>
        <p:txBody>
          <a:bodyPr>
            <a:normAutofit/>
          </a:bodyPr>
          <a:lstStyle/>
          <a:p>
            <a:r>
              <a:rPr lang="tr-TR" dirty="0" smtClean="0"/>
              <a:t>Aile Eğitimi, </a:t>
            </a:r>
          </a:p>
          <a:p>
            <a:r>
              <a:rPr lang="es-ES" dirty="0" smtClean="0"/>
              <a:t>Çocuğun doğduğu andan itibaren ilk sosyal çevresi ailesidir.</a:t>
            </a:r>
            <a:endParaRPr lang="tr-TR" dirty="0" smtClean="0"/>
          </a:p>
          <a:p>
            <a:endParaRPr lang="tr-TR" dirty="0" smtClean="0"/>
          </a:p>
          <a:p>
            <a:pPr>
              <a:buNone/>
            </a:pPr>
            <a:endParaRPr lang="es-ES" dirty="0" smtClean="0"/>
          </a:p>
          <a:p>
            <a:r>
              <a:rPr lang="es-ES" dirty="0" smtClean="0"/>
              <a:t>Çocuğu en iyi tanıyan ve çocukla en çok beraber olan ve</a:t>
            </a:r>
            <a:r>
              <a:rPr lang="tr-TR" dirty="0" smtClean="0"/>
              <a:t> gelişimsel süreci boyunca çocuğu en çok destekleyen yine ailesidir.</a:t>
            </a:r>
          </a:p>
        </p:txBody>
      </p:sp>
      <p:pic>
        <p:nvPicPr>
          <p:cNvPr id="4" name="3 Resim" descr="images (6).jpg"/>
          <p:cNvPicPr>
            <a:picLocks noChangeAspect="1"/>
          </p:cNvPicPr>
          <p:nvPr/>
        </p:nvPicPr>
        <p:blipFill>
          <a:blip r:embed="rId2"/>
          <a:stretch>
            <a:fillRect/>
          </a:stretch>
        </p:blipFill>
        <p:spPr>
          <a:xfrm>
            <a:off x="4857752" y="4072982"/>
            <a:ext cx="3476631" cy="2313540"/>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AİLE EĞİTİMİNİN AMAÇLARI</a:t>
            </a:r>
            <a:br>
              <a:rPr lang="tr-TR" b="1" dirty="0" smtClean="0"/>
            </a:br>
            <a:endParaRPr lang="tr-TR" dirty="0"/>
          </a:p>
        </p:txBody>
      </p:sp>
      <p:sp>
        <p:nvSpPr>
          <p:cNvPr id="3" name="2 İçerik Yer Tutucusu"/>
          <p:cNvSpPr>
            <a:spLocks noGrp="1"/>
          </p:cNvSpPr>
          <p:nvPr>
            <p:ph idx="1"/>
          </p:nvPr>
        </p:nvSpPr>
        <p:spPr>
          <a:xfrm>
            <a:off x="428596" y="1357298"/>
            <a:ext cx="8258204" cy="4967302"/>
          </a:xfrm>
        </p:spPr>
        <p:txBody>
          <a:bodyPr>
            <a:normAutofit/>
          </a:bodyPr>
          <a:lstStyle/>
          <a:p>
            <a:endParaRPr lang="tr-TR" dirty="0" smtClean="0"/>
          </a:p>
          <a:p>
            <a:r>
              <a:rPr lang="tr-TR" dirty="0" smtClean="0"/>
              <a:t>1. Ailelerin çocuğun doğum öncesi doğum sonrası gelişimi ve eğitim konusunda </a:t>
            </a:r>
            <a:r>
              <a:rPr lang="tr-TR" u="sng" dirty="0" smtClean="0"/>
              <a:t>bilgilenmelerini sağlamak</a:t>
            </a:r>
          </a:p>
          <a:p>
            <a:endParaRPr lang="tr-TR" dirty="0" smtClean="0"/>
          </a:p>
          <a:p>
            <a:r>
              <a:rPr lang="tr-TR" dirty="0" smtClean="0"/>
              <a:t>2. Her yaşın gelişim özelliğine göre çocuklarını </a:t>
            </a:r>
            <a:r>
              <a:rPr lang="tr-TR" u="sng" dirty="0" smtClean="0"/>
              <a:t>tanımalarına </a:t>
            </a:r>
            <a:r>
              <a:rPr lang="tr-TR" dirty="0" smtClean="0"/>
              <a:t>yardımcı olmak</a:t>
            </a:r>
          </a:p>
          <a:p>
            <a:pPr>
              <a:buNone/>
            </a:pPr>
            <a:endParaRPr lang="tr-TR" dirty="0"/>
          </a:p>
        </p:txBody>
      </p:sp>
      <p:sp>
        <p:nvSpPr>
          <p:cNvPr id="5" name="4 Sola Bükülü Ok"/>
          <p:cNvSpPr/>
          <p:nvPr/>
        </p:nvSpPr>
        <p:spPr>
          <a:xfrm>
            <a:off x="7450785" y="1006088"/>
            <a:ext cx="1143008" cy="178595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928670"/>
            <a:ext cx="8115328" cy="5395930"/>
          </a:xfrm>
        </p:spPr>
        <p:txBody>
          <a:bodyPr/>
          <a:lstStyle/>
          <a:p>
            <a:endParaRPr lang="tr-TR" dirty="0" smtClean="0"/>
          </a:p>
          <a:p>
            <a:r>
              <a:rPr lang="tr-TR" dirty="0" smtClean="0"/>
              <a:t>3. Çocuğun her alandaki </a:t>
            </a:r>
            <a:r>
              <a:rPr lang="tr-TR" dirty="0" smtClean="0">
                <a:solidFill>
                  <a:srgbClr val="FF0000"/>
                </a:solidFill>
              </a:rPr>
              <a:t>gelişimin desteklemelerine ve hızlandırmalarına </a:t>
            </a:r>
            <a:r>
              <a:rPr lang="tr-TR" dirty="0" smtClean="0"/>
              <a:t>doğrudan katılımlarını sağlamak</a:t>
            </a:r>
          </a:p>
          <a:p>
            <a:endParaRPr lang="tr-TR" dirty="0" smtClean="0"/>
          </a:p>
          <a:p>
            <a:endParaRPr lang="tr-TR" dirty="0" smtClean="0"/>
          </a:p>
          <a:p>
            <a:pPr>
              <a:buNone/>
            </a:pPr>
            <a:endParaRPr lang="tr-TR" dirty="0" smtClean="0"/>
          </a:p>
          <a:p>
            <a:pPr>
              <a:buNone/>
            </a:pPr>
            <a:r>
              <a:rPr lang="tr-TR" dirty="0" smtClean="0"/>
              <a:t>4. Aileleri çocukları ile </a:t>
            </a:r>
            <a:r>
              <a:rPr lang="tr-TR" u="sng" dirty="0" smtClean="0"/>
              <a:t>neden-sonuç ilişkisine </a:t>
            </a:r>
            <a:r>
              <a:rPr lang="tr-TR" dirty="0" smtClean="0"/>
              <a:t>dayalı sözel iletişim kurmanın önemi konusunda bilinçlendirmek</a:t>
            </a:r>
          </a:p>
          <a:p>
            <a:endParaRPr lang="tr-TR" dirty="0"/>
          </a:p>
        </p:txBody>
      </p:sp>
      <p:pic>
        <p:nvPicPr>
          <p:cNvPr id="4" name="3 Resim" descr="images (7).jpg"/>
          <p:cNvPicPr>
            <a:picLocks noChangeAspect="1"/>
          </p:cNvPicPr>
          <p:nvPr/>
        </p:nvPicPr>
        <p:blipFill>
          <a:blip r:embed="rId2"/>
          <a:stretch>
            <a:fillRect/>
          </a:stretch>
        </p:blipFill>
        <p:spPr>
          <a:xfrm>
            <a:off x="3500430" y="4714884"/>
            <a:ext cx="3924300" cy="178595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NELER ÖĞRENECEĞİZ ?</a:t>
            </a:r>
            <a:endParaRPr lang="tr-TR" dirty="0"/>
          </a:p>
        </p:txBody>
      </p:sp>
      <p:sp>
        <p:nvSpPr>
          <p:cNvPr id="3" name="2 İçerik Yer Tutucusu"/>
          <p:cNvSpPr>
            <a:spLocks noGrp="1"/>
          </p:cNvSpPr>
          <p:nvPr>
            <p:ph sz="half" idx="1"/>
          </p:nvPr>
        </p:nvSpPr>
        <p:spPr/>
        <p:txBody>
          <a:bodyPr>
            <a:normAutofit fontScale="85000" lnSpcReduction="20000"/>
          </a:bodyPr>
          <a:lstStyle/>
          <a:p>
            <a:r>
              <a:rPr lang="tr-TR" dirty="0" smtClean="0"/>
              <a:t>Aile </a:t>
            </a:r>
          </a:p>
          <a:p>
            <a:endParaRPr lang="tr-TR" dirty="0" smtClean="0"/>
          </a:p>
          <a:p>
            <a:r>
              <a:rPr lang="tr-TR" dirty="0" smtClean="0"/>
              <a:t>Ailelerin  Uyum Sürecinde  Geçirdiği Aşamalar</a:t>
            </a:r>
          </a:p>
          <a:p>
            <a:endParaRPr lang="tr-TR" dirty="0" smtClean="0">
              <a:effectLst>
                <a:outerShdw blurRad="50800" dist="38100" algn="tr" rotWithShape="0">
                  <a:prstClr val="black">
                    <a:alpha val="40000"/>
                  </a:prstClr>
                </a:outerShdw>
              </a:effectLst>
            </a:endParaRPr>
          </a:p>
          <a:p>
            <a:r>
              <a:rPr lang="tr-TR" dirty="0" smtClean="0"/>
              <a:t>Aile Tepkilerini Etkileyen </a:t>
            </a:r>
          </a:p>
          <a:p>
            <a:r>
              <a:rPr lang="tr-TR" dirty="0" smtClean="0"/>
              <a:t>Değişkenler </a:t>
            </a:r>
          </a:p>
          <a:p>
            <a:endParaRPr lang="tr-TR" dirty="0" smtClean="0"/>
          </a:p>
          <a:p>
            <a:r>
              <a:rPr lang="tr-TR" dirty="0" smtClean="0"/>
              <a:t>Aile Eğitimi, </a:t>
            </a:r>
          </a:p>
          <a:p>
            <a:pPr>
              <a:buNone/>
            </a:pPr>
            <a:endParaRPr lang="tr-TR" dirty="0" smtClean="0"/>
          </a:p>
          <a:p>
            <a:r>
              <a:rPr lang="tr-TR" dirty="0" smtClean="0"/>
              <a:t>Özel Eğitimde Aile Eğitimin Amaçları</a:t>
            </a:r>
          </a:p>
          <a:p>
            <a:endParaRPr lang="tr-TR" dirty="0"/>
          </a:p>
        </p:txBody>
      </p:sp>
      <p:sp>
        <p:nvSpPr>
          <p:cNvPr id="4" name="3 İçerik Yer Tutucusu"/>
          <p:cNvSpPr>
            <a:spLocks noGrp="1"/>
          </p:cNvSpPr>
          <p:nvPr>
            <p:ph sz="half" idx="2"/>
          </p:nvPr>
        </p:nvSpPr>
        <p:spPr/>
        <p:txBody>
          <a:bodyPr>
            <a:normAutofit fontScale="85000" lnSpcReduction="20000"/>
          </a:bodyPr>
          <a:lstStyle/>
          <a:p>
            <a:r>
              <a:rPr lang="tr-TR" dirty="0" smtClean="0"/>
              <a:t>Anne Baba Öğretmen İşbirliği</a:t>
            </a:r>
          </a:p>
          <a:p>
            <a:endParaRPr lang="tr-TR" dirty="0" smtClean="0"/>
          </a:p>
          <a:p>
            <a:r>
              <a:rPr lang="tr-TR" dirty="0" smtClean="0"/>
              <a:t>Anne Baba-öğretmen İletişimi </a:t>
            </a:r>
          </a:p>
          <a:p>
            <a:endParaRPr lang="tr-TR" dirty="0" smtClean="0"/>
          </a:p>
          <a:p>
            <a:r>
              <a:rPr lang="tr-TR" dirty="0" smtClean="0"/>
              <a:t>Anne Baba Katılımı</a:t>
            </a:r>
          </a:p>
          <a:p>
            <a:endParaRPr lang="tr-TR" dirty="0" smtClean="0"/>
          </a:p>
          <a:p>
            <a:r>
              <a:rPr lang="tr-TR" dirty="0" smtClean="0"/>
              <a:t>Ailelere Yönelik Hizmetler</a:t>
            </a:r>
          </a:p>
          <a:p>
            <a:endParaRPr lang="tr-TR" dirty="0" smtClean="0"/>
          </a:p>
          <a:p>
            <a:r>
              <a:rPr lang="tr-TR" dirty="0" smtClean="0"/>
              <a:t>Engelli Çocuklara Yönelik </a:t>
            </a:r>
          </a:p>
          <a:p>
            <a:pPr>
              <a:buNone/>
            </a:pPr>
            <a:r>
              <a:rPr lang="tr-TR" dirty="0" smtClean="0"/>
              <a:t>   Hazırlanan Aile Eğitimi Programları</a:t>
            </a:r>
          </a:p>
          <a:p>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571480"/>
            <a:ext cx="8186766" cy="5554683"/>
          </a:xfrm>
        </p:spPr>
        <p:txBody>
          <a:bodyPr>
            <a:normAutofit/>
          </a:bodyPr>
          <a:lstStyle/>
          <a:p>
            <a:r>
              <a:rPr lang="tr-TR" dirty="0" smtClean="0"/>
              <a:t>5. Aileleri </a:t>
            </a:r>
            <a:r>
              <a:rPr lang="tr-TR" dirty="0" smtClean="0">
                <a:solidFill>
                  <a:srgbClr val="FF0000"/>
                </a:solidFill>
              </a:rPr>
              <a:t>Çocuk Yetiştirme tutumları konusunda bilgilendirmek</a:t>
            </a:r>
            <a:r>
              <a:rPr lang="tr-TR" dirty="0" smtClean="0"/>
              <a:t> ve  çocuklarına karşı hatalı tutum ve davranışlarının değiştirilmesini sağlamak</a:t>
            </a:r>
          </a:p>
          <a:p>
            <a:endParaRPr lang="tr-TR" dirty="0" smtClean="0"/>
          </a:p>
          <a:p>
            <a:r>
              <a:rPr lang="tr-TR" dirty="0" smtClean="0"/>
              <a:t>6. Çocukların </a:t>
            </a:r>
            <a:r>
              <a:rPr lang="tr-TR" u="sng" dirty="0" smtClean="0"/>
              <a:t>kazanılmış davranış </a:t>
            </a:r>
            <a:r>
              <a:rPr lang="tr-TR" dirty="0" smtClean="0"/>
              <a:t>ve </a:t>
            </a:r>
            <a:r>
              <a:rPr lang="tr-TR" u="sng" dirty="0" smtClean="0"/>
              <a:t>alışkanlıklarını değiştirme </a:t>
            </a:r>
            <a:r>
              <a:rPr lang="tr-TR" dirty="0" smtClean="0"/>
              <a:t> yollarını öğretmek</a:t>
            </a:r>
          </a:p>
          <a:p>
            <a:endParaRPr lang="tr-TR" dirty="0" smtClean="0"/>
          </a:p>
          <a:p>
            <a:r>
              <a:rPr lang="tr-TR" dirty="0" smtClean="0"/>
              <a:t>7. Ailelere, </a:t>
            </a:r>
            <a:r>
              <a:rPr lang="tr-TR" u="sng" dirty="0" smtClean="0"/>
              <a:t>çocuk sağlığı, beslenmesi ve cinsel eğitim </a:t>
            </a:r>
            <a:r>
              <a:rPr lang="tr-TR" dirty="0" smtClean="0"/>
              <a:t>konusunda  yardımcı olmak</a:t>
            </a:r>
          </a:p>
          <a:p>
            <a:pPr>
              <a:buNone/>
            </a:pPr>
            <a:endParaRPr lang="tr-TR"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642918"/>
            <a:ext cx="8258204" cy="5929354"/>
          </a:xfrm>
        </p:spPr>
        <p:txBody>
          <a:bodyPr>
            <a:normAutofit/>
          </a:bodyPr>
          <a:lstStyle/>
          <a:p>
            <a:endParaRPr lang="tr-TR" dirty="0" smtClean="0"/>
          </a:p>
          <a:p>
            <a:r>
              <a:rPr lang="tr-TR" dirty="0" smtClean="0"/>
              <a:t>8. Aile bireylerinin, öğrendikleri bilgileri </a:t>
            </a:r>
            <a:r>
              <a:rPr lang="tr-TR" dirty="0" smtClean="0">
                <a:solidFill>
                  <a:srgbClr val="FF0000"/>
                </a:solidFill>
              </a:rPr>
              <a:t>davranışa dönüştürmelerine </a:t>
            </a:r>
            <a:r>
              <a:rPr lang="tr-TR" dirty="0" smtClean="0"/>
              <a:t> yardımcı olmak.</a:t>
            </a:r>
          </a:p>
          <a:p>
            <a:endParaRPr lang="tr-TR" dirty="0" smtClean="0"/>
          </a:p>
          <a:p>
            <a:r>
              <a:rPr lang="tr-TR" dirty="0" smtClean="0"/>
              <a:t>9. Evlat edinen ailelere üstlendikleri anne baba </a:t>
            </a:r>
            <a:r>
              <a:rPr lang="tr-TR" u="sng" dirty="0" smtClean="0"/>
              <a:t>rollerini  benimsetmek</a:t>
            </a:r>
          </a:p>
          <a:p>
            <a:endParaRPr lang="tr-TR" dirty="0" smtClean="0"/>
          </a:p>
          <a:p>
            <a:pPr>
              <a:buNone/>
            </a:pPr>
            <a:endParaRPr lang="tr-TR" dirty="0" smtClean="0"/>
          </a:p>
          <a:p>
            <a:r>
              <a:rPr lang="tr-TR" dirty="0" smtClean="0"/>
              <a:t>10. Aile bireylerini kendi haklarıyla ilgili olarak </a:t>
            </a:r>
            <a:r>
              <a:rPr lang="tr-TR" u="sng" dirty="0" smtClean="0"/>
              <a:t>bilinçlendirmek</a:t>
            </a:r>
          </a:p>
          <a:p>
            <a:pPr>
              <a:buNone/>
            </a:pPr>
            <a:endParaRPr lang="tr-TR" dirty="0" smtClean="0"/>
          </a:p>
          <a:p>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1071546"/>
            <a:ext cx="8043890" cy="5253054"/>
          </a:xfrm>
        </p:spPr>
        <p:txBody>
          <a:bodyPr/>
          <a:lstStyle/>
          <a:p>
            <a:pPr>
              <a:lnSpc>
                <a:spcPct val="150000"/>
              </a:lnSpc>
            </a:pPr>
            <a:r>
              <a:rPr lang="tr-TR" dirty="0" smtClean="0"/>
              <a:t>11. Ailelere çocuğunu </a:t>
            </a:r>
            <a:r>
              <a:rPr lang="tr-TR" dirty="0" smtClean="0">
                <a:solidFill>
                  <a:srgbClr val="FF0000"/>
                </a:solidFill>
              </a:rPr>
              <a:t>kendi kendine kararlar alabilen </a:t>
            </a:r>
            <a:r>
              <a:rPr lang="tr-TR" dirty="0" smtClean="0"/>
              <a:t>ve aldığı bu kararları </a:t>
            </a:r>
            <a:r>
              <a:rPr lang="tr-TR" dirty="0" smtClean="0">
                <a:solidFill>
                  <a:srgbClr val="00B050"/>
                </a:solidFill>
              </a:rPr>
              <a:t>taşıyabilecek</a:t>
            </a:r>
            <a:r>
              <a:rPr lang="tr-TR" dirty="0" smtClean="0"/>
              <a:t>, </a:t>
            </a:r>
            <a:r>
              <a:rPr lang="tr-TR" dirty="0" smtClean="0">
                <a:solidFill>
                  <a:srgbClr val="0070C0"/>
                </a:solidFill>
              </a:rPr>
              <a:t>özdenetim</a:t>
            </a:r>
            <a:r>
              <a:rPr lang="tr-TR" dirty="0" smtClean="0"/>
              <a:t> ve </a:t>
            </a:r>
            <a:r>
              <a:rPr lang="tr-TR" dirty="0" smtClean="0">
                <a:solidFill>
                  <a:schemeClr val="accent3"/>
                </a:solidFill>
              </a:rPr>
              <a:t>özgüven sahib</a:t>
            </a:r>
            <a:r>
              <a:rPr lang="tr-TR" dirty="0" smtClean="0"/>
              <a:t>i, girişimci, yaratıcı, hem kendi hem de başkalarının haklarına saygılı duygu ve düşüncelerini rahatlıkla söyleyebilen, yeteneklerini kullanabilen kültür değerlerine sahip ruh ve bedenen sağlıklı birer kişi olmaları için gerekli bilgileri vermek</a:t>
            </a:r>
          </a:p>
          <a:p>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428604"/>
            <a:ext cx="8143932" cy="1714512"/>
          </a:xfrm>
        </p:spPr>
        <p:txBody>
          <a:bodyPr>
            <a:normAutofit fontScale="90000"/>
          </a:bodyPr>
          <a:lstStyle/>
          <a:p>
            <a:r>
              <a:rPr lang="tr-TR" sz="4000" b="1" dirty="0" smtClean="0"/>
              <a:t/>
            </a:r>
            <a:br>
              <a:rPr lang="tr-TR" sz="4000" b="1" dirty="0" smtClean="0"/>
            </a:br>
            <a:r>
              <a:rPr lang="tr-TR" sz="4000" b="1" dirty="0" smtClean="0"/>
              <a:t/>
            </a:r>
            <a:br>
              <a:rPr lang="tr-TR" sz="4000" b="1" dirty="0" smtClean="0"/>
            </a:br>
            <a:r>
              <a:rPr lang="tr-TR" sz="4000" b="1" dirty="0" smtClean="0"/>
              <a:t/>
            </a:r>
            <a:br>
              <a:rPr lang="tr-TR" sz="4000" b="1" dirty="0" smtClean="0"/>
            </a:br>
            <a:r>
              <a:rPr lang="tr-TR" sz="4000" b="1" dirty="0" smtClean="0"/>
              <a:t/>
            </a:r>
            <a:br>
              <a:rPr lang="tr-TR" sz="4000" b="1" dirty="0" smtClean="0"/>
            </a:br>
            <a:r>
              <a:rPr lang="tr-TR" sz="4000" b="1" dirty="0" smtClean="0"/>
              <a:t/>
            </a:r>
            <a:br>
              <a:rPr lang="tr-TR" sz="4000" b="1" dirty="0" smtClean="0"/>
            </a:br>
            <a:r>
              <a:rPr lang="tr-TR" sz="4000" b="1" dirty="0" smtClean="0"/>
              <a:t>ÖZEL EĞİTİMDE AİLE EĞİTİMİN AMAÇLARI</a:t>
            </a:r>
            <a:r>
              <a:rPr lang="tr-TR" b="1" dirty="0" smtClean="0"/>
              <a:t/>
            </a:r>
            <a:br>
              <a:rPr lang="tr-TR" b="1" dirty="0" smtClean="0"/>
            </a:br>
            <a:endParaRPr lang="tr-TR" dirty="0"/>
          </a:p>
        </p:txBody>
      </p:sp>
      <p:sp>
        <p:nvSpPr>
          <p:cNvPr id="3" name="2 İçerik Yer Tutucusu"/>
          <p:cNvSpPr>
            <a:spLocks noGrp="1"/>
          </p:cNvSpPr>
          <p:nvPr>
            <p:ph idx="1"/>
          </p:nvPr>
        </p:nvSpPr>
        <p:spPr>
          <a:xfrm>
            <a:off x="357158" y="1214422"/>
            <a:ext cx="8329642" cy="4911741"/>
          </a:xfrm>
        </p:spPr>
        <p:txBody>
          <a:bodyPr>
            <a:normAutofit/>
          </a:bodyPr>
          <a:lstStyle/>
          <a:p>
            <a:endParaRPr lang="tr-TR" dirty="0" smtClean="0"/>
          </a:p>
          <a:p>
            <a:endParaRPr lang="tr-TR" dirty="0" smtClean="0">
              <a:solidFill>
                <a:srgbClr val="FF0000"/>
              </a:solidFill>
            </a:endParaRPr>
          </a:p>
          <a:p>
            <a:r>
              <a:rPr lang="tr-TR" dirty="0" smtClean="0"/>
              <a:t>Ailenin engelli çocuğunu kabulünü sağlamak çocuğu objektif olarak</a:t>
            </a:r>
            <a:r>
              <a:rPr lang="tr-TR" dirty="0" smtClean="0">
                <a:solidFill>
                  <a:srgbClr val="FF0000"/>
                </a:solidFill>
              </a:rPr>
              <a:t> değerlendirme, potansiyelini ve sınırlılıklarını anlama;</a:t>
            </a:r>
          </a:p>
          <a:p>
            <a:endParaRPr lang="tr-TR" dirty="0" smtClean="0"/>
          </a:p>
          <a:p>
            <a:r>
              <a:rPr lang="tr-TR" dirty="0" smtClean="0"/>
              <a:t>Ailenin haklarını ve sorumluluklarını anlamasını sağlamak (Aile eğitimine Programına katılabilir mi? Nasıl ve ne ölçüde?, Ailenin yapması gerekenler nelerdir?)</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928670"/>
            <a:ext cx="8258204" cy="5395930"/>
          </a:xfrm>
        </p:spPr>
        <p:txBody>
          <a:bodyPr/>
          <a:lstStyle/>
          <a:p>
            <a:r>
              <a:rPr lang="tr-TR" dirty="0" smtClean="0"/>
              <a:t>Aile ile işbirliği yapmak.</a:t>
            </a:r>
          </a:p>
          <a:p>
            <a:endParaRPr lang="tr-TR" dirty="0" smtClean="0"/>
          </a:p>
          <a:p>
            <a:r>
              <a:rPr lang="tr-TR" dirty="0" smtClean="0"/>
              <a:t>Eğitim programının özelliklerini anlatmak ve programın amaçlarını gerçekleştirmede yardımlaşmak.</a:t>
            </a:r>
          </a:p>
          <a:p>
            <a:endParaRPr lang="tr-TR" dirty="0" smtClean="0"/>
          </a:p>
          <a:p>
            <a:endParaRPr lang="tr-TR" dirty="0" smtClean="0"/>
          </a:p>
          <a:p>
            <a:r>
              <a:rPr lang="tr-TR" dirty="0" smtClean="0"/>
              <a:t>Ailenin belli programları uygulamasını sağlamak, evi daha verimli bir eğitim ortamı haline getirmek;</a:t>
            </a:r>
          </a:p>
          <a:p>
            <a:endParaRPr lang="tr-TR" dirty="0" smtClean="0"/>
          </a:p>
          <a:p>
            <a:r>
              <a:rPr lang="tr-TR" dirty="0" smtClean="0"/>
              <a:t>Aileyi diğer kaynaklar hakkında bilgilendirmek</a:t>
            </a:r>
          </a:p>
          <a:p>
            <a:endParaRPr lang="tr-T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928670"/>
            <a:ext cx="8186766" cy="5395930"/>
          </a:xfrm>
        </p:spPr>
        <p:txBody>
          <a:bodyPr>
            <a:normAutofit/>
          </a:bodyPr>
          <a:lstStyle/>
          <a:p>
            <a:endParaRPr lang="tr-TR" dirty="0" smtClean="0"/>
          </a:p>
          <a:p>
            <a:r>
              <a:rPr lang="tr-TR" dirty="0" smtClean="0"/>
              <a:t>Çocuğun gelişimi ve eğitiminde </a:t>
            </a:r>
            <a:r>
              <a:rPr lang="tr-TR" dirty="0" smtClean="0">
                <a:solidFill>
                  <a:srgbClr val="FF0000"/>
                </a:solidFill>
              </a:rPr>
              <a:t>doğal eğitimci </a:t>
            </a:r>
            <a:r>
              <a:rPr lang="tr-TR" dirty="0" smtClean="0"/>
              <a:t>rolünü üstlenen anne- babaların önemi uzun yıllar göz ardı edilmiş, eğitimde uygulayıcı olmaktan çok </a:t>
            </a:r>
            <a:r>
              <a:rPr lang="tr-TR" b="1" u="sng" dirty="0" smtClean="0"/>
              <a:t>bilgi alıcı </a:t>
            </a:r>
            <a:r>
              <a:rPr lang="tr-TR" dirty="0" smtClean="0"/>
              <a:t>rol oynamışlardır.</a:t>
            </a:r>
          </a:p>
          <a:p>
            <a:endParaRPr lang="tr-TR" dirty="0" smtClean="0"/>
          </a:p>
          <a:p>
            <a:endParaRPr lang="tr-TR" dirty="0"/>
          </a:p>
        </p:txBody>
      </p:sp>
      <p:sp>
        <p:nvSpPr>
          <p:cNvPr id="5" name="4 Yukarı Ok"/>
          <p:cNvSpPr/>
          <p:nvPr/>
        </p:nvSpPr>
        <p:spPr>
          <a:xfrm>
            <a:off x="7286644" y="2857496"/>
            <a:ext cx="857256" cy="200026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285720" y="500043"/>
          <a:ext cx="8401080" cy="58245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8 İçerik Yer Tutucusu"/>
          <p:cNvGraphicFramePr>
            <a:graphicFrameLocks noGrp="1"/>
          </p:cNvGraphicFramePr>
          <p:nvPr>
            <p:ph idx="1"/>
          </p:nvPr>
        </p:nvGraphicFramePr>
        <p:xfrm>
          <a:off x="500034" y="857233"/>
          <a:ext cx="8186766" cy="5467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endParaRPr lang="tr-TR" dirty="0"/>
          </a:p>
        </p:txBody>
      </p:sp>
      <p:sp>
        <p:nvSpPr>
          <p:cNvPr id="3" name="2 İçerik Yer Tutucusu"/>
          <p:cNvSpPr>
            <a:spLocks noGrp="1"/>
          </p:cNvSpPr>
          <p:nvPr>
            <p:ph idx="1"/>
          </p:nvPr>
        </p:nvSpPr>
        <p:spPr>
          <a:xfrm>
            <a:off x="428596" y="1071547"/>
            <a:ext cx="8286808" cy="5143536"/>
          </a:xfrm>
        </p:spPr>
        <p:txBody>
          <a:bodyPr>
            <a:normAutofit/>
          </a:bodyPr>
          <a:lstStyle/>
          <a:p>
            <a:endParaRPr lang="tr-TR" b="1" dirty="0" smtClean="0"/>
          </a:p>
          <a:p>
            <a:r>
              <a:rPr lang="tr-TR" sz="4000" b="1" dirty="0" smtClean="0"/>
              <a:t>ENGELLİ  ÇOCUKLARIN İHMALİ VE İSTİSMARI</a:t>
            </a:r>
          </a:p>
          <a:p>
            <a:endParaRPr lang="tr-TR" sz="4000" dirty="0"/>
          </a:p>
        </p:txBody>
      </p:sp>
      <p:pic>
        <p:nvPicPr>
          <p:cNvPr id="4" name="3 Resim" descr="images (4).jpg"/>
          <p:cNvPicPr>
            <a:picLocks noChangeAspect="1"/>
          </p:cNvPicPr>
          <p:nvPr/>
        </p:nvPicPr>
        <p:blipFill>
          <a:blip r:embed="rId2"/>
          <a:stretch>
            <a:fillRect/>
          </a:stretch>
        </p:blipFill>
        <p:spPr>
          <a:xfrm>
            <a:off x="4000496" y="3571876"/>
            <a:ext cx="4643450" cy="2600332"/>
          </a:xfrm>
          <a:prstGeom prst="rect">
            <a:avLst/>
          </a:prstGeom>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785794"/>
            <a:ext cx="8401080" cy="5538806"/>
          </a:xfrm>
        </p:spPr>
        <p:txBody>
          <a:bodyPr>
            <a:normAutofit/>
          </a:bodyPr>
          <a:lstStyle/>
          <a:p>
            <a:r>
              <a:rPr lang="tr-TR" dirty="0" smtClean="0"/>
              <a:t>ENGELLİ  çocuğa sahip olan bir aile bununla başa çıkmada desteklenmediğinde ve yalnız bırakıldığında çocuklarını ihmal ve  istismar edebilirler.</a:t>
            </a:r>
          </a:p>
          <a:p>
            <a:pPr>
              <a:buNone/>
            </a:pPr>
            <a:endParaRPr lang="tr-TR" dirty="0" smtClean="0"/>
          </a:p>
          <a:p>
            <a:r>
              <a:rPr lang="tr-TR" dirty="0" smtClean="0"/>
              <a:t>Yapılan bir araştırmada, zeka geriliği olan çocuğa sahip anne babaların çocuklarını istismar etme  potansiyellerinin normal çocukların anne babalarından daha fazla olduğu bulunmuştur.</a:t>
            </a:r>
          </a:p>
          <a:p>
            <a:endParaRPr lang="tr-TR" dirty="0" smtClean="0"/>
          </a:p>
          <a:p>
            <a:r>
              <a:rPr lang="tr-TR" dirty="0" smtClean="0"/>
              <a:t>Anne babaların ilaç ve alkol bağımlılığı, işsizlik, yoksulluk ve evlilikle ilgili sorunları ihmal ve istismarın nedenleri olarak sıralanabilir.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714356"/>
            <a:ext cx="8258204" cy="5411807"/>
          </a:xfrm>
        </p:spPr>
        <p:txBody>
          <a:bodyPr>
            <a:normAutofit/>
          </a:bodyPr>
          <a:lstStyle/>
          <a:p>
            <a:r>
              <a:rPr lang="tr-TR" dirty="0" smtClean="0"/>
              <a:t>Her aile bir bebek beklerken o bebeğe ilişkin hayaller kurar ve  engelli bir çocuğun dünyaya gelmesi ihtimali hiç düşünülmez.</a:t>
            </a:r>
          </a:p>
          <a:p>
            <a:endParaRPr lang="tr-TR" dirty="0"/>
          </a:p>
        </p:txBody>
      </p:sp>
      <p:pic>
        <p:nvPicPr>
          <p:cNvPr id="4" name="3 Resim" descr="tup-bebek1.jpg"/>
          <p:cNvPicPr>
            <a:picLocks noChangeAspect="1"/>
          </p:cNvPicPr>
          <p:nvPr/>
        </p:nvPicPr>
        <p:blipFill>
          <a:blip r:embed="rId2"/>
          <a:stretch>
            <a:fillRect/>
          </a:stretch>
        </p:blipFill>
        <p:spPr>
          <a:xfrm>
            <a:off x="3905245" y="2928934"/>
            <a:ext cx="4167217" cy="3125413"/>
          </a:xfrm>
          <a:prstGeom prst="rect">
            <a:avLst/>
          </a:prstGeo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58204" cy="5554683"/>
          </a:xfrm>
        </p:spPr>
        <p:txBody>
          <a:bodyPr>
            <a:normAutofit/>
          </a:bodyPr>
          <a:lstStyle/>
          <a:p>
            <a:endParaRPr lang="tr-TR" dirty="0" smtClean="0"/>
          </a:p>
          <a:p>
            <a:endParaRPr lang="tr-TR" dirty="0" smtClean="0"/>
          </a:p>
          <a:p>
            <a:endParaRPr lang="tr-TR" dirty="0" smtClean="0"/>
          </a:p>
          <a:p>
            <a:r>
              <a:rPr lang="tr-TR" dirty="0" smtClean="0"/>
              <a:t>Çocuk istismarını önlemenin yollarına ilişkin yapılan birçok çalışma sonucunda, anne babaların çeşitli konularda  eğitilmelerinin çocuklarını ihmal ve istismar etmelerini önlemede etkili olabileceği ifade edilmektedir.</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58204" cy="5554683"/>
          </a:xfrm>
        </p:spPr>
        <p:txBody>
          <a:bodyPr>
            <a:normAutofit/>
          </a:bodyPr>
          <a:lstStyle/>
          <a:p>
            <a:endParaRPr lang="tr-TR" dirty="0" smtClean="0"/>
          </a:p>
          <a:p>
            <a:endParaRPr lang="tr-TR" dirty="0" smtClean="0"/>
          </a:p>
          <a:p>
            <a:r>
              <a:rPr lang="tr-TR" dirty="0" smtClean="0"/>
              <a:t>Çocukların ihmali ve istismarını önlemede temel becerilerin  öğretimi önem kazanmaktadır. Bu uygulamada anne babalara: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İçerik Yer Tutucusu"/>
          <p:cNvGraphicFramePr>
            <a:graphicFrameLocks noGrp="1"/>
          </p:cNvGraphicFramePr>
          <p:nvPr>
            <p:ph idx="1"/>
          </p:nvPr>
        </p:nvGraphicFramePr>
        <p:xfrm>
          <a:off x="457200" y="928671"/>
          <a:ext cx="8229600" cy="53959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58204" cy="5554683"/>
          </a:xfrm>
        </p:spPr>
        <p:txBody>
          <a:bodyPr>
            <a:normAutofit/>
          </a:bodyPr>
          <a:lstStyle/>
          <a:p>
            <a:r>
              <a:rPr lang="tr-TR" u="sng" dirty="0" smtClean="0"/>
              <a:t>Aile Eğitim de  Yasal Dayanaklar</a:t>
            </a:r>
          </a:p>
          <a:p>
            <a:pPr>
              <a:buNone/>
            </a:pPr>
            <a:endParaRPr lang="tr-TR" u="sng" dirty="0" smtClean="0"/>
          </a:p>
          <a:p>
            <a:r>
              <a:rPr lang="tr-TR" dirty="0" smtClean="0"/>
              <a:t>573 sayılı KHK ve Özel Eğitim Hizmetleri Yönetmeliğinde yer alan özel eğitimin temel ilkelerinde</a:t>
            </a:r>
          </a:p>
          <a:p>
            <a:endParaRPr lang="tr-TR" dirty="0" smtClean="0"/>
          </a:p>
          <a:p>
            <a:r>
              <a:rPr lang="tr-TR" dirty="0" smtClean="0"/>
              <a:t>“</a:t>
            </a:r>
            <a:r>
              <a:rPr lang="tr-TR" u="sng" dirty="0" smtClean="0"/>
              <a:t>Özel eğitim hizmetleri, özel eğitime ihtiyacı olan bireyleri sosyal ve  fiziksel çevrelerinden mümkün olduğu kadar ayırmadan planlanır ve yürütülür</a:t>
            </a:r>
            <a:r>
              <a:rPr lang="tr-TR" dirty="0" smtClean="0"/>
              <a:t>”</a:t>
            </a:r>
          </a:p>
          <a:p>
            <a:endParaRPr lang="tr-TR"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1285860"/>
            <a:ext cx="8115328" cy="5038740"/>
          </a:xfrm>
        </p:spPr>
        <p:txBody>
          <a:bodyPr/>
          <a:lstStyle/>
          <a:p>
            <a:r>
              <a:rPr lang="tr-TR" dirty="0" smtClean="0"/>
              <a:t>“Ailenin özel eğitim sürecinin her boyutunda etkin katılımlarının sağlanması esastır” </a:t>
            </a:r>
          </a:p>
          <a:p>
            <a:endParaRPr lang="tr-TR" dirty="0" smtClean="0"/>
          </a:p>
          <a:p>
            <a:pPr>
              <a:buNone/>
            </a:pPr>
            <a:r>
              <a:rPr lang="tr-TR" dirty="0" smtClean="0"/>
              <a:t>ifadeleri anne baba katılımının sağlanmasına yönelik</a:t>
            </a:r>
          </a:p>
          <a:p>
            <a:pPr>
              <a:buNone/>
            </a:pPr>
            <a:r>
              <a:rPr lang="tr-TR" dirty="0" smtClean="0"/>
              <a:t>önlemlerin alınmasının gereğini işaret etmektedir.</a:t>
            </a:r>
          </a:p>
          <a:p>
            <a:endParaRPr lang="tr-T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“Farklı konu ve sürelerle özel eğitime ihtiyacı olan bireyler için temel yaşam becerileri kazandırmada ailelerin ve yakın çevrelerinin etkin rol almaları gereği belirtilmektedir.</a:t>
            </a:r>
          </a:p>
          <a:p>
            <a:endParaRPr lang="tr-T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58204" cy="5554683"/>
          </a:xfrm>
        </p:spPr>
        <p:txBody>
          <a:bodyPr/>
          <a:lstStyle/>
          <a:p>
            <a:r>
              <a:rPr lang="tr-TR" b="1" dirty="0" smtClean="0"/>
              <a:t>ANNE BABA ÖĞRETMEN İŞBİRLİĞİ</a:t>
            </a:r>
          </a:p>
          <a:p>
            <a:endParaRPr lang="tr-TR" b="1" dirty="0" smtClean="0"/>
          </a:p>
          <a:p>
            <a:endParaRPr lang="tr-TR" b="1" dirty="0" smtClean="0"/>
          </a:p>
          <a:p>
            <a:endParaRPr lang="tr-TR" b="1" dirty="0" smtClean="0"/>
          </a:p>
          <a:p>
            <a:endParaRPr lang="tr-TR" dirty="0" smtClean="0"/>
          </a:p>
          <a:p>
            <a:endParaRPr lang="tr-TR" dirty="0" smtClean="0"/>
          </a:p>
          <a:p>
            <a:endParaRPr lang="tr-TR" dirty="0" smtClean="0"/>
          </a:p>
          <a:p>
            <a:r>
              <a:rPr lang="tr-TR" dirty="0" smtClean="0"/>
              <a:t>Anne baba öğretmen işbirliği, anne babalar ve öğretmenlerin öğretim amaçlarına ulaşmada birlikte çaba göstermesi olarak tanımlanabilir.</a:t>
            </a:r>
            <a:endParaRPr lang="tr-TR" dirty="0"/>
          </a:p>
        </p:txBody>
      </p:sp>
      <p:pic>
        <p:nvPicPr>
          <p:cNvPr id="4" name="3 Resim" descr="yandex-buyuk-bir-isbirligi-icin-anlasti-3963017_300.jpg"/>
          <p:cNvPicPr>
            <a:picLocks noChangeAspect="1"/>
          </p:cNvPicPr>
          <p:nvPr/>
        </p:nvPicPr>
        <p:blipFill>
          <a:blip r:embed="rId2"/>
          <a:stretch>
            <a:fillRect/>
          </a:stretch>
        </p:blipFill>
        <p:spPr>
          <a:xfrm>
            <a:off x="5500694" y="1357298"/>
            <a:ext cx="2667000" cy="2286000"/>
          </a:xfrm>
          <a:prstGeom prst="rect">
            <a:avLst/>
          </a:prstGeom>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428604"/>
            <a:ext cx="8401080" cy="1418484"/>
          </a:xfrm>
        </p:spPr>
        <p:txBody>
          <a:bodyPr>
            <a:normAutofit fontScale="90000"/>
          </a:bodyPr>
          <a:lstStyle/>
          <a:p>
            <a:r>
              <a:rPr lang="tr-TR" b="1" dirty="0" smtClean="0"/>
              <a:t>Anne Baba Öğretmen İşbirliğinin Yararları</a:t>
            </a:r>
            <a:endParaRPr lang="tr-TR" dirty="0"/>
          </a:p>
        </p:txBody>
      </p:sp>
      <p:graphicFrame>
        <p:nvGraphicFramePr>
          <p:cNvPr id="6" name="5 İçerik Yer Tutucusu"/>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Yer Tutucusu"/>
          <p:cNvSpPr>
            <a:spLocks noGrp="1"/>
          </p:cNvSpPr>
          <p:nvPr>
            <p:ph type="body" idx="1"/>
          </p:nvPr>
        </p:nvSpPr>
        <p:spPr>
          <a:xfrm>
            <a:off x="571472" y="1142984"/>
            <a:ext cx="7731280" cy="4357718"/>
          </a:xfrm>
        </p:spPr>
        <p:txBody>
          <a:bodyPr>
            <a:normAutofit/>
          </a:bodyPr>
          <a:lstStyle/>
          <a:p>
            <a:r>
              <a:rPr lang="tr-TR" sz="4000" b="1" dirty="0" smtClean="0"/>
              <a:t>Üretken Bir Anne Baba </a:t>
            </a:r>
          </a:p>
          <a:p>
            <a:r>
              <a:rPr lang="tr-TR" sz="4000" b="1" dirty="0" smtClean="0"/>
              <a:t>Öğretmen İşbirliğinin </a:t>
            </a:r>
          </a:p>
          <a:p>
            <a:r>
              <a:rPr lang="tr-TR" sz="4000" b="1" dirty="0" smtClean="0"/>
              <a:t>Uzmanlara Ve Öğretmenlere Sağladığı Yararlar Şöyle Sıralanabilir</a:t>
            </a:r>
            <a:r>
              <a:rPr lang="tr-TR" b="1" dirty="0" smtClean="0"/>
              <a:t>:</a:t>
            </a:r>
            <a:endParaRPr lang="tr-T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57224" y="285728"/>
            <a:ext cx="8001056" cy="1857388"/>
          </a:xfrm>
        </p:spPr>
        <p:txBody>
          <a:bodyPr>
            <a:normAutofit fontScale="90000"/>
          </a:bodyPr>
          <a:lstStyle/>
          <a:p>
            <a:r>
              <a:rPr lang="tr-TR" sz="2700" b="1" dirty="0" smtClean="0"/>
              <a:t/>
            </a:r>
            <a:br>
              <a:rPr lang="tr-TR" sz="2700" b="1" dirty="0" smtClean="0"/>
            </a:br>
            <a:r>
              <a:rPr lang="tr-TR" sz="2700" b="1" dirty="0" smtClean="0"/>
              <a:t/>
            </a:r>
            <a:br>
              <a:rPr lang="tr-TR" sz="2700" b="1" dirty="0" smtClean="0"/>
            </a:br>
            <a:r>
              <a:rPr lang="tr-TR" b="1" dirty="0" smtClean="0"/>
              <a:t/>
            </a:r>
            <a:br>
              <a:rPr lang="tr-TR" b="1" dirty="0" smtClean="0"/>
            </a:br>
            <a:endParaRPr lang="tr-TR" dirty="0"/>
          </a:p>
        </p:txBody>
      </p:sp>
      <p:sp>
        <p:nvSpPr>
          <p:cNvPr id="3" name="2 İçerik Yer Tutucusu"/>
          <p:cNvSpPr>
            <a:spLocks noGrp="1"/>
          </p:cNvSpPr>
          <p:nvPr>
            <p:ph idx="1"/>
          </p:nvPr>
        </p:nvSpPr>
        <p:spPr>
          <a:xfrm>
            <a:off x="714348" y="1104904"/>
            <a:ext cx="7972452" cy="5395930"/>
          </a:xfrm>
        </p:spPr>
        <p:txBody>
          <a:bodyPr>
            <a:normAutofit/>
          </a:bodyPr>
          <a:lstStyle/>
          <a:p>
            <a:r>
              <a:rPr lang="tr-TR" dirty="0" smtClean="0"/>
              <a:t>Anne babanın ve çocuğun beklentilerinin, ihtiyaçlarının daha iyi anlaşılmasını sağlar.</a:t>
            </a:r>
          </a:p>
          <a:p>
            <a:pPr>
              <a:buNone/>
            </a:pPr>
            <a:endParaRPr lang="tr-TR" dirty="0" smtClean="0"/>
          </a:p>
          <a:p>
            <a:r>
              <a:rPr lang="tr-TR" dirty="0" smtClean="0"/>
              <a:t>Çocuğun okul dışındaki yaşantısı için önemli olan birçok davranışın belirlenmesinde daha anlamlı veriler elde edilmesine yardımcı olur.</a:t>
            </a:r>
            <a:endParaRPr lang="tr-TR" dirty="0"/>
          </a:p>
        </p:txBody>
      </p:sp>
      <p:pic>
        <p:nvPicPr>
          <p:cNvPr id="4" name="3 Resim" descr="images (7).jpg"/>
          <p:cNvPicPr>
            <a:picLocks noChangeAspect="1"/>
          </p:cNvPicPr>
          <p:nvPr/>
        </p:nvPicPr>
        <p:blipFill>
          <a:blip r:embed="rId2"/>
          <a:stretch>
            <a:fillRect/>
          </a:stretch>
        </p:blipFill>
        <p:spPr>
          <a:xfrm>
            <a:off x="2786050" y="4643446"/>
            <a:ext cx="2786066" cy="19050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071546"/>
            <a:ext cx="8186766" cy="5253054"/>
          </a:xfrm>
        </p:spPr>
        <p:txBody>
          <a:bodyPr>
            <a:normAutofit/>
          </a:bodyPr>
          <a:lstStyle/>
          <a:p>
            <a:r>
              <a:rPr lang="tr-TR" dirty="0" smtClean="0"/>
              <a:t>Yapılan tüm hazırlıklar normal bir bebek içindir. Ana-baba dışında ailenin tüm fertlerinin de </a:t>
            </a:r>
            <a:r>
              <a:rPr lang="tr-TR" b="1" dirty="0" smtClean="0"/>
              <a:t>beklentisi </a:t>
            </a:r>
            <a:r>
              <a:rPr lang="tr-TR" dirty="0" smtClean="0"/>
              <a:t>aynı şekildedir.</a:t>
            </a:r>
          </a:p>
          <a:p>
            <a:r>
              <a:rPr lang="tr-TR" dirty="0" smtClean="0"/>
              <a:t>Doğumdan önce bir çok ailenin e</a:t>
            </a:r>
            <a:r>
              <a:rPr lang="tr-TR" b="1" dirty="0" smtClean="0"/>
              <a:t>ngellilik </a:t>
            </a:r>
            <a:r>
              <a:rPr lang="tr-TR" dirty="0" smtClean="0"/>
              <a:t>ile ilgili bilgileri oldukça azdır.</a:t>
            </a:r>
          </a:p>
          <a:p>
            <a:r>
              <a:rPr lang="tr-TR" dirty="0" smtClean="0"/>
              <a:t>Doğum öncesi dönem boyunca bir çok ailenin en büyük </a:t>
            </a:r>
            <a:r>
              <a:rPr lang="tr-TR" b="1" dirty="0" smtClean="0"/>
              <a:t>korkularından </a:t>
            </a:r>
            <a:r>
              <a:rPr lang="tr-TR" dirty="0" smtClean="0"/>
              <a:t>biri de engelli bir çocuk dünyaya getirme ihtimalidir. Bu nedenle aileler “</a:t>
            </a:r>
            <a:r>
              <a:rPr lang="tr-TR" u="sng" dirty="0" smtClean="0">
                <a:solidFill>
                  <a:srgbClr val="FF0000"/>
                </a:solidFill>
              </a:rPr>
              <a:t>kız erkek fark etmez eli ayağı düzgün olsun”</a:t>
            </a:r>
            <a:r>
              <a:rPr lang="tr-TR" dirty="0" smtClean="0">
                <a:solidFill>
                  <a:srgbClr val="FF0000"/>
                </a:solidFill>
              </a:rPr>
              <a:t> </a:t>
            </a:r>
            <a:r>
              <a:rPr lang="tr-TR" dirty="0" smtClean="0"/>
              <a:t>gibi sözlerle beklentilerini ifade ederler.</a:t>
            </a:r>
            <a:endParaRPr lang="tr-T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714356"/>
            <a:ext cx="8329642" cy="5610244"/>
          </a:xfrm>
        </p:spPr>
        <p:txBody>
          <a:bodyPr>
            <a:normAutofit/>
          </a:bodyPr>
          <a:lstStyle/>
          <a:p>
            <a:r>
              <a:rPr lang="tr-TR" dirty="0" smtClean="0"/>
              <a:t>Uygun davranışların </a:t>
            </a:r>
            <a:r>
              <a:rPr lang="tr-TR" dirty="0" smtClean="0">
                <a:solidFill>
                  <a:srgbClr val="FF0000"/>
                </a:solidFill>
              </a:rPr>
              <a:t>hem ev hem de okul ortamlarında</a:t>
            </a:r>
          </a:p>
          <a:p>
            <a:r>
              <a:rPr lang="tr-TR" dirty="0" smtClean="0">
                <a:solidFill>
                  <a:srgbClr val="FF0000"/>
                </a:solidFill>
              </a:rPr>
              <a:t>pekiştirilmesi </a:t>
            </a:r>
            <a:r>
              <a:rPr lang="tr-TR" dirty="0" smtClean="0"/>
              <a:t>için daha fazla olanak sağlar.</a:t>
            </a:r>
          </a:p>
          <a:p>
            <a:endParaRPr lang="tr-TR" dirty="0" smtClean="0"/>
          </a:p>
          <a:p>
            <a:r>
              <a:rPr lang="tr-TR" dirty="0" smtClean="0"/>
              <a:t>Öğretmenin çocuklara kazandırdığı becerilerin </a:t>
            </a:r>
            <a:r>
              <a:rPr lang="tr-TR" dirty="0" smtClean="0">
                <a:solidFill>
                  <a:srgbClr val="0070C0"/>
                </a:solidFill>
              </a:rPr>
              <a:t>genellenmesinde </a:t>
            </a:r>
            <a:r>
              <a:rPr lang="tr-TR" dirty="0" smtClean="0"/>
              <a:t>çok önemli olan doğal ortamların daha etkili duruma getirilmesine katkıda bulunmaktadır. </a:t>
            </a:r>
          </a:p>
          <a:p>
            <a:endParaRPr lang="tr-TR" dirty="0" smtClean="0"/>
          </a:p>
          <a:p>
            <a:r>
              <a:rPr lang="tr-TR" dirty="0" smtClean="0"/>
              <a:t>Böylece öğretmenin  </a:t>
            </a:r>
            <a:r>
              <a:rPr lang="tr-TR" dirty="0" smtClean="0">
                <a:solidFill>
                  <a:schemeClr val="accent5">
                    <a:lumMod val="75000"/>
                  </a:schemeClr>
                </a:solidFill>
              </a:rPr>
              <a:t>öğretim amaçlarına </a:t>
            </a:r>
            <a:r>
              <a:rPr lang="tr-TR" dirty="0" smtClean="0"/>
              <a:t>ulaşması kolaylaşmaktadır.</a:t>
            </a:r>
            <a:endParaRPr lang="tr-T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Yer Tutucusu"/>
          <p:cNvSpPr>
            <a:spLocks noGrp="1"/>
          </p:cNvSpPr>
          <p:nvPr>
            <p:ph type="body" idx="1"/>
          </p:nvPr>
        </p:nvSpPr>
        <p:spPr>
          <a:xfrm>
            <a:off x="500034" y="1142984"/>
            <a:ext cx="7802718" cy="3071392"/>
          </a:xfrm>
        </p:spPr>
        <p:txBody>
          <a:bodyPr>
            <a:noAutofit/>
          </a:bodyPr>
          <a:lstStyle/>
          <a:p>
            <a:r>
              <a:rPr lang="tr-TR" sz="4000" b="1" dirty="0" smtClean="0"/>
              <a:t>Üretken Bir Anne Baba Ve Öğretmen İşbirliğinin, </a:t>
            </a:r>
          </a:p>
          <a:p>
            <a:r>
              <a:rPr lang="tr-TR" sz="4000" b="1" dirty="0" smtClean="0"/>
              <a:t>Anne Babalara</a:t>
            </a:r>
            <a:br>
              <a:rPr lang="tr-TR" sz="4000" b="1" dirty="0" smtClean="0"/>
            </a:br>
            <a:r>
              <a:rPr lang="tr-TR" sz="4000" b="1" dirty="0" smtClean="0"/>
              <a:t>Sağladığı Yararlar Şöyle Sıralanabilir:</a:t>
            </a:r>
            <a:br>
              <a:rPr lang="tr-TR" sz="4000" b="1" dirty="0" smtClean="0"/>
            </a:br>
            <a:endParaRPr lang="tr-TR" sz="40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400" b="1" dirty="0" smtClean="0"/>
              <a:t/>
            </a:r>
            <a:br>
              <a:rPr lang="tr-TR" sz="2400" b="1" dirty="0" smtClean="0"/>
            </a:br>
            <a:endParaRPr lang="tr-TR" sz="2400" dirty="0"/>
          </a:p>
        </p:txBody>
      </p:sp>
      <p:sp>
        <p:nvSpPr>
          <p:cNvPr id="3" name="2 İçerik Yer Tutucusu"/>
          <p:cNvSpPr>
            <a:spLocks noGrp="1"/>
          </p:cNvSpPr>
          <p:nvPr>
            <p:ph idx="1"/>
          </p:nvPr>
        </p:nvSpPr>
        <p:spPr>
          <a:xfrm>
            <a:off x="428596" y="928670"/>
            <a:ext cx="8258204" cy="5395930"/>
          </a:xfrm>
        </p:spPr>
        <p:txBody>
          <a:bodyPr>
            <a:normAutofit/>
          </a:bodyPr>
          <a:lstStyle/>
          <a:p>
            <a:r>
              <a:rPr lang="tr-TR" dirty="0" smtClean="0"/>
              <a:t>Öğretmenin amaçlarının ve çocuğun ihtiyaçlarının daha iyi anlaşılmasını sağlar.</a:t>
            </a:r>
          </a:p>
          <a:p>
            <a:endParaRPr lang="tr-TR" dirty="0" smtClean="0"/>
          </a:p>
          <a:p>
            <a:r>
              <a:rPr lang="tr-TR" dirty="0" smtClean="0"/>
              <a:t>Yasal hak ve sorumlulukları bilmesini sağlar.</a:t>
            </a:r>
          </a:p>
          <a:p>
            <a:endParaRPr lang="tr-TR" dirty="0" smtClean="0"/>
          </a:p>
          <a:p>
            <a:r>
              <a:rPr lang="tr-TR" dirty="0" smtClean="0"/>
              <a:t>Anne babaya çocuğun okul programı ve bu programa nasıl katılabileceği konusunda bilgi sağlar.</a:t>
            </a:r>
          </a:p>
          <a:p>
            <a:endParaRPr lang="tr-TR" dirty="0"/>
          </a:p>
        </p:txBody>
      </p:sp>
      <p:pic>
        <p:nvPicPr>
          <p:cNvPr id="4" name="3 Resim" descr="images (6).jpg"/>
          <p:cNvPicPr>
            <a:picLocks noChangeAspect="1"/>
          </p:cNvPicPr>
          <p:nvPr/>
        </p:nvPicPr>
        <p:blipFill>
          <a:blip r:embed="rId2"/>
          <a:stretch>
            <a:fillRect/>
          </a:stretch>
        </p:blipFill>
        <p:spPr>
          <a:xfrm>
            <a:off x="4714876" y="4500570"/>
            <a:ext cx="3633796" cy="2071702"/>
          </a:xfrm>
          <a:prstGeom prst="rect">
            <a:avLst/>
          </a:prstGeom>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58204" cy="5554683"/>
          </a:xfrm>
        </p:spPr>
        <p:txBody>
          <a:bodyPr>
            <a:normAutofit/>
          </a:bodyPr>
          <a:lstStyle/>
          <a:p>
            <a:r>
              <a:rPr lang="tr-TR" dirty="0" smtClean="0"/>
              <a:t>Okul programlarının olumlu etkilerinin evde de sürdürülmesinin yollarını arar.</a:t>
            </a:r>
          </a:p>
          <a:p>
            <a:endParaRPr lang="tr-TR" dirty="0" smtClean="0"/>
          </a:p>
          <a:p>
            <a:r>
              <a:rPr lang="tr-TR" dirty="0" smtClean="0"/>
              <a:t>Çocuğun ev yaşamı için uygun olacak işlevsel davranışları öğrenmelerine yardımcı olacak becerileri geliştirir.</a:t>
            </a:r>
          </a:p>
          <a:p>
            <a:endParaRPr lang="tr-TR" dirty="0" smtClean="0"/>
          </a:p>
          <a:p>
            <a:r>
              <a:rPr lang="tr-TR" dirty="0" smtClean="0"/>
              <a:t>Anne babalara sağlayacağı tüm bu yararlar çocuklarının eğitimi için daha fazla katılımcı olmalarını da beraberinde getirecektir.</a:t>
            </a:r>
            <a:endParaRPr lang="tr-T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Yer Tutucusu"/>
          <p:cNvSpPr>
            <a:spLocks noGrp="1"/>
          </p:cNvSpPr>
          <p:nvPr>
            <p:ph type="body" idx="1"/>
          </p:nvPr>
        </p:nvSpPr>
        <p:spPr>
          <a:xfrm>
            <a:off x="500034" y="1285860"/>
            <a:ext cx="7786742" cy="3857652"/>
          </a:xfrm>
        </p:spPr>
        <p:txBody>
          <a:bodyPr>
            <a:noAutofit/>
          </a:bodyPr>
          <a:lstStyle/>
          <a:p>
            <a:r>
              <a:rPr lang="tr-TR" sz="4000" b="1" dirty="0" smtClean="0"/>
              <a:t>ÜRETKEN BİR ANNE BABA ÖĞRETMEN İŞBİRLİĞİNİN</a:t>
            </a:r>
          </a:p>
          <a:p>
            <a:r>
              <a:rPr lang="tr-TR" sz="4000" b="1" dirty="0" smtClean="0"/>
              <a:t> ÇOCUĞA SAĞLADIĞI   YARARLAR İSE ŞÖYLE SIRALANABİLİR</a:t>
            </a:r>
            <a:endParaRPr lang="tr-TR" sz="40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14348" y="2285992"/>
            <a:ext cx="7972452" cy="4038608"/>
          </a:xfrm>
        </p:spPr>
        <p:txBody>
          <a:bodyPr>
            <a:normAutofit/>
          </a:bodyPr>
          <a:lstStyle/>
          <a:p>
            <a:r>
              <a:rPr lang="tr-TR" dirty="0" smtClean="0"/>
              <a:t>Çocuğun en önemli </a:t>
            </a:r>
            <a:r>
              <a:rPr lang="tr-TR" dirty="0" smtClean="0">
                <a:solidFill>
                  <a:srgbClr val="FF0000"/>
                </a:solidFill>
              </a:rPr>
              <a:t>iki </a:t>
            </a:r>
            <a:r>
              <a:rPr lang="tr-TR" dirty="0" smtClean="0"/>
              <a:t>çevresi arasında tutarlılık sağlanır.</a:t>
            </a:r>
          </a:p>
          <a:p>
            <a:pPr>
              <a:buNone/>
            </a:pPr>
            <a:endParaRPr lang="tr-TR" dirty="0" smtClean="0"/>
          </a:p>
          <a:p>
            <a:r>
              <a:rPr lang="tr-TR" dirty="0" smtClean="0"/>
              <a:t>Çocuğun gelişimi ve öğrenmesi için daha çok fırsat sağlanır.</a:t>
            </a:r>
          </a:p>
          <a:p>
            <a:endParaRPr lang="tr-TR" dirty="0" smtClean="0"/>
          </a:p>
          <a:p>
            <a:r>
              <a:rPr lang="tr-TR" dirty="0" smtClean="0"/>
              <a:t>Çocuk için daha işlevsel olacak becerilerin kazandırılmasına da yardımcı olur.</a:t>
            </a:r>
            <a:endParaRPr lang="tr-TR" dirty="0"/>
          </a:p>
        </p:txBody>
      </p:sp>
      <p:pic>
        <p:nvPicPr>
          <p:cNvPr id="4" name="3 Resim" descr="images (8).jpg"/>
          <p:cNvPicPr>
            <a:picLocks noChangeAspect="1"/>
          </p:cNvPicPr>
          <p:nvPr/>
        </p:nvPicPr>
        <p:blipFill>
          <a:blip r:embed="rId2"/>
          <a:stretch>
            <a:fillRect/>
          </a:stretch>
        </p:blipFill>
        <p:spPr>
          <a:xfrm>
            <a:off x="3000364" y="571480"/>
            <a:ext cx="2428893" cy="1500222"/>
          </a:xfrm>
          <a:prstGeom prst="rect">
            <a:avLst/>
          </a:prstGeom>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428604"/>
            <a:ext cx="8329642" cy="5697559"/>
          </a:xfrm>
        </p:spPr>
        <p:txBody>
          <a:bodyPr>
            <a:normAutofit/>
          </a:bodyPr>
          <a:lstStyle/>
          <a:p>
            <a:endParaRPr lang="tr-TR" b="1" dirty="0" smtClean="0"/>
          </a:p>
          <a:p>
            <a:r>
              <a:rPr lang="tr-TR" b="1" dirty="0" smtClean="0"/>
              <a:t>Öğretmenlerin, anne babalarla etkili bir işbirliği kurmasını  </a:t>
            </a:r>
            <a:r>
              <a:rPr lang="tr-TR" b="1" dirty="0" smtClean="0">
                <a:solidFill>
                  <a:srgbClr val="FF0000"/>
                </a:solidFill>
              </a:rPr>
              <a:t>engelleyen</a:t>
            </a:r>
            <a:r>
              <a:rPr lang="tr-TR" b="1" dirty="0" smtClean="0"/>
              <a:t> tutum ve davranışları genellikle şöyle sıralanabilir:</a:t>
            </a:r>
          </a:p>
          <a:p>
            <a:endParaRPr lang="tr-TR" b="1" u="sng" dirty="0" smtClean="0"/>
          </a:p>
          <a:p>
            <a:r>
              <a:rPr lang="tr-TR" dirty="0" smtClean="0"/>
              <a:t>Anne babaları çaresiz kişiler olarak görme,</a:t>
            </a:r>
          </a:p>
          <a:p>
            <a:r>
              <a:rPr lang="tr-TR" dirty="0" smtClean="0"/>
              <a:t>Uzak ve mesafeli davranma,</a:t>
            </a:r>
          </a:p>
          <a:p>
            <a:r>
              <a:rPr lang="tr-TR" dirty="0" smtClean="0"/>
              <a:t>Anne babaları psikolojik sorunları olan insanlar olarak görme,</a:t>
            </a:r>
          </a:p>
          <a:p>
            <a:r>
              <a:rPr lang="tr-TR" dirty="0" smtClean="0"/>
              <a:t>Çocuğun bu durumlarından anne babaları sorumlu tutma,</a:t>
            </a:r>
            <a:endParaRPr lang="tr-TR"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642918"/>
            <a:ext cx="8258204" cy="5483245"/>
          </a:xfrm>
        </p:spPr>
        <p:txBody>
          <a:bodyPr>
            <a:normAutofit/>
          </a:bodyPr>
          <a:lstStyle/>
          <a:p>
            <a:endParaRPr lang="tr-TR" dirty="0" smtClean="0"/>
          </a:p>
          <a:p>
            <a:endParaRPr lang="tr-TR" dirty="0" smtClean="0"/>
          </a:p>
          <a:p>
            <a:r>
              <a:rPr lang="tr-TR" dirty="0" smtClean="0"/>
              <a:t>Anne babaları yetersiz görme,</a:t>
            </a:r>
          </a:p>
          <a:p>
            <a:endParaRPr lang="tr-TR" dirty="0" smtClean="0"/>
          </a:p>
          <a:p>
            <a:r>
              <a:rPr lang="tr-TR" dirty="0" smtClean="0"/>
              <a:t>Anne babalara ilişkin olumsuz beklentiler içinde olma,</a:t>
            </a:r>
          </a:p>
          <a:p>
            <a:endParaRPr lang="tr-TR" dirty="0" smtClean="0"/>
          </a:p>
          <a:p>
            <a:r>
              <a:rPr lang="tr-TR" dirty="0" smtClean="0"/>
              <a:t>Anne babaları çeşitli terimlerle etiketleme eğiliminde olma</a:t>
            </a:r>
          </a:p>
          <a:p>
            <a:pPr>
              <a:buNone/>
            </a:pPr>
            <a:endParaRPr lang="tr-TR"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500042"/>
            <a:ext cx="8329642" cy="5824558"/>
          </a:xfrm>
        </p:spPr>
        <p:txBody>
          <a:bodyPr>
            <a:normAutofit lnSpcReduction="10000"/>
          </a:bodyPr>
          <a:lstStyle/>
          <a:p>
            <a:endParaRPr lang="tr-TR" dirty="0" smtClean="0"/>
          </a:p>
          <a:p>
            <a:r>
              <a:rPr lang="tr-TR" dirty="0" smtClean="0"/>
              <a:t>Öğretmenlerin bu tür tutum ve davranışlarının yanı sıra benzer biçimde anne babalar da etkili öğretmen anne baba işbirliğinin kurulmasını engelleyen tutum ve davranışlara sahip olabilirler.</a:t>
            </a:r>
          </a:p>
          <a:p>
            <a:pPr>
              <a:buNone/>
            </a:pPr>
            <a:endParaRPr lang="tr-TR" dirty="0" smtClean="0"/>
          </a:p>
          <a:p>
            <a:r>
              <a:rPr lang="tr-TR" dirty="0" smtClean="0"/>
              <a:t>Anne babaların ekonomik yetersizlikleri,</a:t>
            </a:r>
          </a:p>
          <a:p>
            <a:endParaRPr lang="tr-TR" dirty="0" smtClean="0"/>
          </a:p>
          <a:p>
            <a:r>
              <a:rPr lang="tr-TR" dirty="0" smtClean="0"/>
              <a:t>Öğretmenle işbirliği yapmadaki isteksizliği,</a:t>
            </a:r>
          </a:p>
          <a:p>
            <a:endParaRPr lang="tr-TR" dirty="0" smtClean="0"/>
          </a:p>
          <a:p>
            <a:r>
              <a:rPr lang="tr-TR" dirty="0" smtClean="0"/>
              <a:t>Evdeki diğer aile bireylerinin sorumluğunun fazla olması,</a:t>
            </a:r>
          </a:p>
          <a:p>
            <a:pPr>
              <a:buNone/>
            </a:pPr>
            <a:endParaRPr lang="tr-TR" dirty="0" smtClean="0"/>
          </a:p>
          <a:p>
            <a:r>
              <a:rPr lang="tr-TR" dirty="0" smtClean="0"/>
              <a:t>Evdekilerin gerektiği kadar sorumlu davranmamaları.</a:t>
            </a:r>
          </a:p>
          <a:p>
            <a:endParaRPr lang="tr-TR"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357166"/>
            <a:ext cx="8401080" cy="1489922"/>
          </a:xfrm>
        </p:spPr>
        <p:txBody>
          <a:bodyPr>
            <a:normAutofit fontScale="90000"/>
          </a:bodyPr>
          <a:lstStyle/>
          <a:p>
            <a:r>
              <a:rPr lang="tr-TR" b="1" dirty="0" smtClean="0"/>
              <a:t>ANNE BABA-ÖĞRETMEN İLETİŞİMİ</a:t>
            </a:r>
            <a:br>
              <a:rPr lang="tr-TR" b="1" dirty="0" smtClean="0"/>
            </a:br>
            <a:endParaRPr lang="tr-TR" dirty="0"/>
          </a:p>
        </p:txBody>
      </p:sp>
      <p:pic>
        <p:nvPicPr>
          <p:cNvPr id="4" name="3 İçerik Yer Tutucusu" descr="indir (2).jpg"/>
          <p:cNvPicPr>
            <a:picLocks noGrp="1" noChangeAspect="1"/>
          </p:cNvPicPr>
          <p:nvPr>
            <p:ph idx="1"/>
          </p:nvPr>
        </p:nvPicPr>
        <p:blipFill>
          <a:blip r:embed="rId2"/>
          <a:stretch>
            <a:fillRect/>
          </a:stretch>
        </p:blipFill>
        <p:spPr>
          <a:xfrm>
            <a:off x="1428728" y="1928801"/>
            <a:ext cx="5357850" cy="3750495"/>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642918"/>
            <a:ext cx="8186766" cy="5483245"/>
          </a:xfrm>
        </p:spPr>
        <p:txBody>
          <a:bodyPr>
            <a:normAutofit/>
          </a:bodyPr>
          <a:lstStyle/>
          <a:p>
            <a:r>
              <a:rPr lang="tr-TR" dirty="0" smtClean="0"/>
              <a:t>Bir çocuğun doğumu aileyi, gerek gelişimsel,</a:t>
            </a:r>
          </a:p>
          <a:p>
            <a:r>
              <a:rPr lang="tr-TR" dirty="0" smtClean="0"/>
              <a:t>gerekse işlevsel olarak etkiler.</a:t>
            </a:r>
          </a:p>
          <a:p>
            <a:endParaRPr lang="tr-TR" dirty="0"/>
          </a:p>
        </p:txBody>
      </p:sp>
      <p:graphicFrame>
        <p:nvGraphicFramePr>
          <p:cNvPr id="4" name="3 Diyagram"/>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571480"/>
            <a:ext cx="8186766" cy="5554683"/>
          </a:xfrm>
        </p:spPr>
        <p:txBody>
          <a:bodyPr>
            <a:normAutofit/>
          </a:bodyPr>
          <a:lstStyle/>
          <a:p>
            <a:endParaRPr lang="tr-TR" b="1" dirty="0" smtClean="0"/>
          </a:p>
          <a:p>
            <a:r>
              <a:rPr lang="tr-TR" dirty="0" smtClean="0"/>
              <a:t>Anne babalarla karşılıklı iletişim kurabilme etkili anne baba öğretmen işbirliğinin sağlanmasında oldukça önemlidir.</a:t>
            </a:r>
          </a:p>
          <a:p>
            <a:endParaRPr lang="tr-TR" dirty="0" smtClean="0"/>
          </a:p>
          <a:p>
            <a:r>
              <a:rPr lang="tr-TR" dirty="0" smtClean="0"/>
              <a:t>Açık, samimi ve dürüst iletişim anne baba ve öğretmen arasındaki ilişkinin olumlu gelişmesine katkıda bulunur. </a:t>
            </a:r>
          </a:p>
          <a:p>
            <a:endParaRPr lang="tr-TR" dirty="0" smtClean="0"/>
          </a:p>
          <a:p>
            <a:r>
              <a:rPr lang="tr-TR" dirty="0" smtClean="0"/>
              <a:t>Öğretmenlerin anne babalarla iletişimi sağlamada yaygın olarak kullandıkları </a:t>
            </a:r>
            <a:r>
              <a:rPr lang="tr-TR" u="sng" dirty="0" smtClean="0"/>
              <a:t>üç yöntemden </a:t>
            </a:r>
            <a:r>
              <a:rPr lang="tr-TR" dirty="0" smtClean="0"/>
              <a:t>söz edilebilir.</a:t>
            </a:r>
          </a:p>
          <a:p>
            <a:endParaRPr lang="tr-TR" dirty="0" smtClean="0"/>
          </a:p>
          <a:p>
            <a:endParaRPr lang="tr-TR"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İçerik Yer Tutucusu"/>
          <p:cNvGraphicFramePr>
            <a:graphicFrameLocks noGrp="1"/>
          </p:cNvGraphicFramePr>
          <p:nvPr>
            <p:ph idx="1"/>
          </p:nvPr>
        </p:nvGraphicFramePr>
        <p:xfrm>
          <a:off x="428596" y="1071547"/>
          <a:ext cx="8258204" cy="52530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714356"/>
            <a:ext cx="8001056" cy="5857916"/>
          </a:xfrm>
        </p:spPr>
        <p:txBody>
          <a:bodyPr>
            <a:normAutofit/>
          </a:bodyPr>
          <a:lstStyle/>
          <a:p>
            <a:r>
              <a:rPr lang="tr-TR" dirty="0" smtClean="0"/>
              <a:t>Aile İletişimi ve Eğitimi için Kullanılacak Yöntemler</a:t>
            </a:r>
          </a:p>
          <a:p>
            <a:endParaRPr lang="tr-TR" dirty="0" smtClean="0"/>
          </a:p>
        </p:txBody>
      </p:sp>
      <p:graphicFrame>
        <p:nvGraphicFramePr>
          <p:cNvPr id="5" name="4 Diyagram"/>
          <p:cNvGraphicFramePr/>
          <p:nvPr/>
        </p:nvGraphicFramePr>
        <p:xfrm>
          <a:off x="1071538" y="1397000"/>
          <a:ext cx="6548462" cy="5032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571480"/>
            <a:ext cx="8186766" cy="5554683"/>
          </a:xfrm>
        </p:spPr>
        <p:txBody>
          <a:bodyPr>
            <a:normAutofit/>
          </a:bodyPr>
          <a:lstStyle/>
          <a:p>
            <a:r>
              <a:rPr lang="tr-TR" b="1" dirty="0" smtClean="0"/>
              <a:t>Anne Baba Öğretmen Görüşmeleri</a:t>
            </a:r>
          </a:p>
          <a:p>
            <a:r>
              <a:rPr lang="sv-SE" dirty="0" smtClean="0"/>
              <a:t>Okullarda anne babalarla iletişim kurmak ve çeşitli amaçlara</a:t>
            </a:r>
            <a:r>
              <a:rPr lang="tr-TR" dirty="0" smtClean="0"/>
              <a:t> dönük görüşmeleri gerçekleştirmek için en yaygın kullanılan  uygulama biçimi, </a:t>
            </a:r>
            <a:r>
              <a:rPr lang="tr-TR" dirty="0" smtClean="0">
                <a:solidFill>
                  <a:srgbClr val="FF0000"/>
                </a:solidFill>
              </a:rPr>
              <a:t>anne babalarla yapılan toplantılardır.</a:t>
            </a:r>
          </a:p>
          <a:p>
            <a:endParaRPr lang="tr-TR" dirty="0" smtClean="0"/>
          </a:p>
          <a:p>
            <a:r>
              <a:rPr lang="tr-TR" dirty="0" smtClean="0"/>
              <a:t>Çoğunlukla veli toplantıları olarak bilinen bu toplantılar anne babalarla öğretmenlerin grup ya da bireysel olarak yüz yüze yaptıkları görüşmelerdir.</a:t>
            </a:r>
            <a:endParaRPr lang="tr-TR"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58204" cy="5554683"/>
          </a:xfrm>
        </p:spPr>
        <p:txBody>
          <a:bodyPr>
            <a:normAutofit/>
          </a:bodyPr>
          <a:lstStyle/>
          <a:p>
            <a:endParaRPr lang="tr-TR" dirty="0" smtClean="0"/>
          </a:p>
          <a:p>
            <a:pPr>
              <a:lnSpc>
                <a:spcPct val="150000"/>
              </a:lnSpc>
              <a:buNone/>
            </a:pPr>
            <a:r>
              <a:rPr lang="tr-TR" dirty="0" smtClean="0"/>
              <a:t>    Okullarda bireyselleştirilmiş eğitim programlarının (BEP) geliştirilmesi uygulamalarına geçiş ve </a:t>
            </a:r>
            <a:r>
              <a:rPr lang="tr-TR" dirty="0" err="1" smtClean="0"/>
              <a:t>BEP’in</a:t>
            </a:r>
            <a:r>
              <a:rPr lang="tr-TR" dirty="0" smtClean="0"/>
              <a:t> gereği olarak toplantıların düzenlenmesi anne babalara yeni roller sunmakta, anne baba öğretmen toplantıları, anne baba öğretmen görüşmelerine dönüşerek yeni bir boyut kazanmaktadır.</a:t>
            </a:r>
            <a:endParaRPr lang="tr-TR"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571480"/>
            <a:ext cx="8186766" cy="5554683"/>
          </a:xfrm>
        </p:spPr>
        <p:txBody>
          <a:bodyPr>
            <a:normAutofit/>
          </a:bodyPr>
          <a:lstStyle/>
          <a:p>
            <a:r>
              <a:rPr lang="tr-TR" b="1" dirty="0" smtClean="0"/>
              <a:t>Yazılı Mesajlar</a:t>
            </a:r>
          </a:p>
          <a:p>
            <a:endParaRPr lang="tr-TR" b="1" dirty="0" smtClean="0"/>
          </a:p>
          <a:p>
            <a:r>
              <a:rPr lang="tr-TR" dirty="0" smtClean="0"/>
              <a:t>Anne baba öğretmen iletişiminin sürekliliğini sağlamanın ve arttırmanın yollarından biri de yazılı mesajlar kullanmaktır.</a:t>
            </a:r>
          </a:p>
          <a:p>
            <a:endParaRPr lang="tr-TR" dirty="0" smtClean="0"/>
          </a:p>
          <a:p>
            <a:pPr>
              <a:buNone/>
            </a:pPr>
            <a:endParaRPr lang="tr-TR" dirty="0"/>
          </a:p>
        </p:txBody>
      </p:sp>
      <p:pic>
        <p:nvPicPr>
          <p:cNvPr id="4" name="3 Resim" descr="images (8).jpg"/>
          <p:cNvPicPr>
            <a:picLocks noChangeAspect="1"/>
          </p:cNvPicPr>
          <p:nvPr/>
        </p:nvPicPr>
        <p:blipFill>
          <a:blip r:embed="rId2"/>
          <a:stretch>
            <a:fillRect/>
          </a:stretch>
        </p:blipFill>
        <p:spPr>
          <a:xfrm>
            <a:off x="3172146" y="3000372"/>
            <a:ext cx="4814571" cy="2862271"/>
          </a:xfrm>
          <a:prstGeom prst="rect">
            <a:avLst/>
          </a:prstGeom>
        </p:spPr>
      </p:pic>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00042"/>
            <a:ext cx="8258204" cy="5626121"/>
          </a:xfrm>
        </p:spPr>
        <p:txBody>
          <a:bodyPr>
            <a:normAutofit/>
          </a:bodyPr>
          <a:lstStyle/>
          <a:p>
            <a:endParaRPr lang="tr-TR" dirty="0" smtClean="0"/>
          </a:p>
          <a:p>
            <a:endParaRPr lang="tr-TR" dirty="0" smtClean="0"/>
          </a:p>
          <a:p>
            <a:r>
              <a:rPr lang="tr-TR" dirty="0" smtClean="0"/>
              <a:t>Yazılı mesajlar ev içinde, yani çocuğun doğal ortamında </a:t>
            </a:r>
            <a:r>
              <a:rPr lang="tr-TR" dirty="0" err="1" smtClean="0"/>
              <a:t>pekiştireçlerin</a:t>
            </a:r>
            <a:r>
              <a:rPr lang="tr-TR" dirty="0" smtClean="0"/>
              <a:t> belirlenmesi ve uygulanması için de kullanılabilir.</a:t>
            </a:r>
          </a:p>
          <a:p>
            <a:endParaRPr lang="tr-TR" dirty="0" smtClean="0"/>
          </a:p>
          <a:p>
            <a:r>
              <a:rPr lang="tr-TR" dirty="0" smtClean="0"/>
              <a:t>Yazılı mesajların bir diğer çeşidi de </a:t>
            </a:r>
            <a:r>
              <a:rPr lang="tr-TR" u="sng" dirty="0" smtClean="0"/>
              <a:t>sınıf gazeteleridir.</a:t>
            </a:r>
          </a:p>
          <a:p>
            <a:endParaRPr lang="tr-TR" u="sng" dirty="0" smtClean="0"/>
          </a:p>
          <a:p>
            <a:r>
              <a:rPr lang="tr-TR" dirty="0" smtClean="0"/>
              <a:t>Öğretmenler, özellikle aile toplantılarına katılamayan anne babalara iki üç sayfadan oluşan aylık sınıf gazeteleri hazırlayarak verebilirler.</a:t>
            </a:r>
            <a:endParaRPr lang="tr-TR"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000108"/>
            <a:ext cx="8186766" cy="5324492"/>
          </a:xfrm>
        </p:spPr>
        <p:txBody>
          <a:bodyPr/>
          <a:lstStyle/>
          <a:p>
            <a:r>
              <a:rPr lang="tr-TR" dirty="0" smtClean="0"/>
              <a:t>Öğretmenler sürekli, sıklıkla ve düzenli olarak öğrencilerinin anne babalarına “iyi haber” pusulaları göndermelidirler.</a:t>
            </a:r>
          </a:p>
          <a:p>
            <a:endParaRPr lang="tr-TR" dirty="0" smtClean="0"/>
          </a:p>
          <a:p>
            <a:r>
              <a:rPr lang="tr-TR" dirty="0" smtClean="0"/>
              <a:t>Bu amaçla anne baba ve öğretmenin çok fazla zamanını almayan, okunması ve kullanılması kolay olan formlar hazırlanmalıdır</a:t>
            </a:r>
            <a:endParaRPr lang="tr-TR"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58204" cy="5554683"/>
          </a:xfrm>
        </p:spPr>
        <p:txBody>
          <a:bodyPr>
            <a:normAutofit/>
          </a:bodyPr>
          <a:lstStyle/>
          <a:p>
            <a:r>
              <a:rPr lang="tr-TR" b="1" dirty="0" smtClean="0"/>
              <a:t>Telefon Görüşmeleri</a:t>
            </a:r>
          </a:p>
          <a:p>
            <a:pPr>
              <a:buNone/>
            </a:pPr>
            <a:endParaRPr lang="tr-TR" b="1" dirty="0" smtClean="0"/>
          </a:p>
          <a:p>
            <a:endParaRPr lang="tr-TR" dirty="0" smtClean="0"/>
          </a:p>
          <a:p>
            <a:endParaRPr lang="tr-TR" dirty="0" smtClean="0"/>
          </a:p>
          <a:p>
            <a:r>
              <a:rPr lang="tr-TR" dirty="0" smtClean="0"/>
              <a:t>Kısa ve samimi bir telefon görüşmesi anne babalarla iletişim kurmada mükemmel bir yol olarak kullanılabilir.</a:t>
            </a:r>
          </a:p>
          <a:p>
            <a:endParaRPr lang="tr-TR" dirty="0" smtClean="0"/>
          </a:p>
          <a:p>
            <a:r>
              <a:rPr lang="tr-TR" dirty="0" smtClean="0"/>
              <a:t>Düzenli telefon görüşmeleri; öğretmen ve anne babanın çocuğun başarılarını paylaşmalarına hizmet ettiği gibi, çocuğun eğitimine evdeki diğer bireylerin de katılımını sağlamada etkili  olmaktadır.</a:t>
            </a:r>
            <a:endParaRPr lang="tr-TR" dirty="0"/>
          </a:p>
        </p:txBody>
      </p:sp>
      <p:pic>
        <p:nvPicPr>
          <p:cNvPr id="4" name="3 Resim" descr="images (9).jpg"/>
          <p:cNvPicPr>
            <a:picLocks noChangeAspect="1"/>
          </p:cNvPicPr>
          <p:nvPr/>
        </p:nvPicPr>
        <p:blipFill>
          <a:blip r:embed="rId2"/>
          <a:stretch>
            <a:fillRect/>
          </a:stretch>
        </p:blipFill>
        <p:spPr>
          <a:xfrm>
            <a:off x="5786446" y="714356"/>
            <a:ext cx="2562225" cy="1781175"/>
          </a:xfrm>
          <a:prstGeom prst="rect">
            <a:avLst/>
          </a:prstGeom>
        </p:spPr>
      </p:pic>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Yer Tutucusu"/>
          <p:cNvSpPr>
            <a:spLocks noGrp="1"/>
          </p:cNvSpPr>
          <p:nvPr>
            <p:ph type="body" idx="1"/>
          </p:nvPr>
        </p:nvSpPr>
        <p:spPr>
          <a:xfrm>
            <a:off x="530352" y="1643050"/>
            <a:ext cx="7772400" cy="2571326"/>
          </a:xfrm>
        </p:spPr>
        <p:txBody>
          <a:bodyPr>
            <a:normAutofit/>
          </a:bodyPr>
          <a:lstStyle/>
          <a:p>
            <a:endParaRPr lang="tr-TR" sz="4800" b="1" dirty="0" smtClean="0"/>
          </a:p>
          <a:p>
            <a:r>
              <a:rPr lang="tr-TR" sz="4800" b="1" dirty="0" smtClean="0"/>
              <a:t>ANNE BABA KATILIMI</a:t>
            </a:r>
            <a:endParaRPr lang="tr-TR" sz="4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785794"/>
            <a:ext cx="8186766" cy="5538806"/>
          </a:xfrm>
        </p:spPr>
        <p:style>
          <a:lnRef idx="2">
            <a:schemeClr val="accent1"/>
          </a:lnRef>
          <a:fillRef idx="1">
            <a:schemeClr val="lt1"/>
          </a:fillRef>
          <a:effectRef idx="0">
            <a:schemeClr val="accent1"/>
          </a:effectRef>
          <a:fontRef idx="minor">
            <a:schemeClr val="dk1"/>
          </a:fontRef>
        </p:style>
        <p:txBody>
          <a:bodyPr/>
          <a:lstStyle/>
          <a:p>
            <a:r>
              <a:rPr lang="tr-TR" dirty="0" smtClean="0"/>
              <a:t>Çocuğun doğumuyla duyulan mutluluk ve sevinç bu değişimlerin olumsuz etkilerinden aileleri korur.</a:t>
            </a:r>
          </a:p>
          <a:p>
            <a:pPr>
              <a:buNone/>
            </a:pPr>
            <a:endParaRPr lang="tr-TR" dirty="0" smtClean="0"/>
          </a:p>
          <a:p>
            <a:r>
              <a:rPr lang="tr-TR" dirty="0" smtClean="0"/>
              <a:t>Çocuğun ENGELLİ olması durumunda ise sevinç ve mutluluğun yerini yoğun bir yas duygusu alabilir.</a:t>
            </a:r>
          </a:p>
          <a:p>
            <a:pPr>
              <a:buNone/>
            </a:pPr>
            <a:endParaRPr lang="tr-TR" dirty="0" smtClean="0"/>
          </a:p>
          <a:p>
            <a:r>
              <a:rPr lang="tr-TR" dirty="0" smtClean="0"/>
              <a:t>Aile böyle bir çocuğun doğumuyla çok karmaşık bir psikolojik durum içine girmektedir.</a:t>
            </a:r>
          </a:p>
          <a:p>
            <a:endParaRPr lang="tr-TR"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endParaRPr lang="tr-TR" dirty="0"/>
          </a:p>
        </p:txBody>
      </p:sp>
      <p:sp>
        <p:nvSpPr>
          <p:cNvPr id="3" name="2 İçerik Yer Tutucusu"/>
          <p:cNvSpPr>
            <a:spLocks noGrp="1"/>
          </p:cNvSpPr>
          <p:nvPr>
            <p:ph idx="1"/>
          </p:nvPr>
        </p:nvSpPr>
        <p:spPr>
          <a:xfrm>
            <a:off x="428596" y="1142984"/>
            <a:ext cx="8258204" cy="4983179"/>
          </a:xfrm>
        </p:spPr>
        <p:txBody>
          <a:bodyPr/>
          <a:lstStyle/>
          <a:p>
            <a:r>
              <a:rPr lang="tr-TR" b="1" dirty="0" smtClean="0"/>
              <a:t>Engelli Çocukların Eğitimlerine Ailenin Katılımı</a:t>
            </a:r>
          </a:p>
          <a:p>
            <a:pPr>
              <a:buNone/>
            </a:pPr>
            <a:endParaRPr lang="tr-TR" b="1" dirty="0" smtClean="0"/>
          </a:p>
          <a:p>
            <a:r>
              <a:rPr lang="tr-TR" dirty="0" smtClean="0"/>
              <a:t>Aile eğitimi çalışmalarında anne-babaların </a:t>
            </a:r>
            <a:r>
              <a:rPr lang="tr-TR" dirty="0" smtClean="0">
                <a:solidFill>
                  <a:srgbClr val="FF0000"/>
                </a:solidFill>
              </a:rPr>
              <a:t>çocuklarına beceri öğretebilmeleri, var olan problem davranışlarla başa çıkabilmeler</a:t>
            </a:r>
            <a:r>
              <a:rPr lang="tr-TR" dirty="0" smtClean="0"/>
              <a:t>inin sağlanması gerekmektedir.</a:t>
            </a:r>
          </a:p>
          <a:p>
            <a:pPr>
              <a:buNone/>
            </a:pPr>
            <a:endParaRPr lang="tr-TR" dirty="0" smtClean="0"/>
          </a:p>
          <a:p>
            <a:r>
              <a:rPr lang="tr-TR" dirty="0" smtClean="0"/>
              <a:t>Çocukla ilişkilerinin olumlu yönde geliştirebilmeleri hedeflenir.</a:t>
            </a:r>
          </a:p>
          <a:p>
            <a:endParaRPr lang="tr-TR" dirty="0" smtClean="0"/>
          </a:p>
          <a:p>
            <a:r>
              <a:rPr lang="tr-TR" dirty="0" smtClean="0"/>
              <a:t>Aile eğitimi çalışmalarında odak noktası çocuk ve çocukla olan ilişkilerdir.</a:t>
            </a:r>
          </a:p>
          <a:p>
            <a:endParaRPr lang="tr-TR"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642918"/>
            <a:ext cx="8715404" cy="5929354"/>
          </a:xfrm>
        </p:spPr>
        <p:txBody>
          <a:bodyPr>
            <a:normAutofit/>
          </a:bodyPr>
          <a:lstStyle/>
          <a:p>
            <a:endParaRPr lang="tr-TR" dirty="0" smtClean="0"/>
          </a:p>
          <a:p>
            <a:r>
              <a:rPr lang="tr-TR" dirty="0" smtClean="0"/>
              <a:t>Ailenin kendini rahat ve iyi hissetmesi çok önemlidir. Bu nedenle çocuğun eğitiminin direkt sorumluluğunun aileye verilmesinin de çeşitli sakıncaları olabilir. Aile bu konuda da destek almalıdır.</a:t>
            </a:r>
          </a:p>
          <a:p>
            <a:endParaRPr lang="tr-TR" dirty="0" smtClean="0"/>
          </a:p>
          <a:p>
            <a:endParaRPr lang="tr-TR" dirty="0" smtClean="0"/>
          </a:p>
          <a:p>
            <a:endParaRPr lang="tr-TR" dirty="0" smtClean="0"/>
          </a:p>
          <a:p>
            <a:r>
              <a:rPr lang="tr-TR" dirty="0" smtClean="0"/>
              <a:t>Bazen anne babaların çocukların eğitiminde eğitici ve öğretici olması ailede stres yaratabilir.</a:t>
            </a:r>
          </a:p>
          <a:p>
            <a:r>
              <a:rPr lang="tr-TR" dirty="0" smtClean="0"/>
              <a:t>Eğitimin yanı sıra çocukla sosyal paylaşımların artırılması çok önemlidir.</a:t>
            </a:r>
            <a:endParaRPr lang="tr-TR" dirty="0"/>
          </a:p>
        </p:txBody>
      </p:sp>
      <p:pic>
        <p:nvPicPr>
          <p:cNvPr id="4" name="3 Resim" descr="indir (1).jpg"/>
          <p:cNvPicPr>
            <a:picLocks noChangeAspect="1"/>
          </p:cNvPicPr>
          <p:nvPr/>
        </p:nvPicPr>
        <p:blipFill>
          <a:blip r:embed="rId2"/>
          <a:stretch>
            <a:fillRect/>
          </a:stretch>
        </p:blipFill>
        <p:spPr>
          <a:xfrm>
            <a:off x="3929058" y="2285992"/>
            <a:ext cx="1643074" cy="1811988"/>
          </a:xfrm>
          <a:prstGeom prst="rect">
            <a:avLst/>
          </a:prstGeom>
        </p:spPr>
      </p:pic>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428604"/>
            <a:ext cx="8186766" cy="5697559"/>
          </a:xfrm>
        </p:spPr>
        <p:txBody>
          <a:bodyPr>
            <a:normAutofit/>
          </a:bodyPr>
          <a:lstStyle/>
          <a:p>
            <a:r>
              <a:rPr lang="tr-TR" b="1" dirty="0" smtClean="0"/>
              <a:t>Günümüzde anne babaların eğitime katılmaları görüşünü destekleyen nedenler şöyle belirtilebilir</a:t>
            </a:r>
          </a:p>
          <a:p>
            <a:endParaRPr lang="tr-TR" b="1" i="1" dirty="0" smtClean="0"/>
          </a:p>
          <a:p>
            <a:r>
              <a:rPr lang="tr-TR" b="1" dirty="0" smtClean="0"/>
              <a:t>(1</a:t>
            </a:r>
            <a:r>
              <a:rPr lang="tr-TR" dirty="0" smtClean="0"/>
              <a:t>) Aileler çocuklarının gerçek durumunu herkesten daha iyi bilirler ve onları daha iyi tanırlar.</a:t>
            </a:r>
          </a:p>
          <a:p>
            <a:endParaRPr lang="tr-TR" dirty="0" smtClean="0"/>
          </a:p>
          <a:p>
            <a:r>
              <a:rPr lang="tr-TR" b="1" dirty="0" smtClean="0"/>
              <a:t>(2) </a:t>
            </a:r>
            <a:r>
              <a:rPr lang="tr-TR" dirty="0" smtClean="0"/>
              <a:t>Çocuklarının öğrenmeleri ile daha ilgilidirl</a:t>
            </a:r>
            <a:r>
              <a:rPr lang="tr-TR" b="1" dirty="0" smtClean="0"/>
              <a:t>er.</a:t>
            </a:r>
          </a:p>
          <a:p>
            <a:endParaRPr lang="tr-TR" b="1" dirty="0" smtClean="0"/>
          </a:p>
          <a:p>
            <a:r>
              <a:rPr lang="tr-TR" b="1" dirty="0" smtClean="0"/>
              <a:t>(3) </a:t>
            </a:r>
            <a:r>
              <a:rPr lang="tr-TR" dirty="0" smtClean="0"/>
              <a:t>Çocuğun eğitime başladığı andan itibaren, onun eğitim programına doğrudan katılan ilk yetişkin grubu ailelerdir.</a:t>
            </a:r>
            <a:endParaRPr lang="tr-TR"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642918"/>
            <a:ext cx="8329642" cy="5483245"/>
          </a:xfrm>
        </p:spPr>
        <p:txBody>
          <a:bodyPr>
            <a:normAutofit/>
          </a:bodyPr>
          <a:lstStyle/>
          <a:p>
            <a:endParaRPr lang="tr-TR" dirty="0" smtClean="0"/>
          </a:p>
          <a:p>
            <a:endParaRPr lang="tr-TR" dirty="0" smtClean="0"/>
          </a:p>
          <a:p>
            <a:r>
              <a:rPr lang="tr-TR" dirty="0" smtClean="0"/>
              <a:t>(</a:t>
            </a:r>
            <a:r>
              <a:rPr lang="tr-TR" b="1" dirty="0" smtClean="0"/>
              <a:t>4</a:t>
            </a:r>
            <a:r>
              <a:rPr lang="tr-TR" dirty="0" smtClean="0"/>
              <a:t>)Aileler toplum tarafından kendilerine ve çocuklarına sağlanan eğitim hizmetlerinin niteliğini arttırmada etkili olabilirler.</a:t>
            </a:r>
          </a:p>
          <a:p>
            <a:endParaRPr lang="tr-TR" dirty="0" smtClean="0"/>
          </a:p>
          <a:p>
            <a:r>
              <a:rPr lang="tr-TR" b="1" dirty="0" smtClean="0"/>
              <a:t>(5) </a:t>
            </a:r>
            <a:r>
              <a:rPr lang="tr-TR" dirty="0" smtClean="0"/>
              <a:t>Aileler, gün boyunca çocuklarına eğitim hizmeti veren ekip tarafından alınan kararları  izleyebilir ve uygulayabilirler.</a:t>
            </a:r>
            <a:endParaRPr lang="tr-TR"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642918"/>
            <a:ext cx="8401080" cy="5483245"/>
          </a:xfrm>
        </p:spPr>
        <p:txBody>
          <a:bodyPr/>
          <a:lstStyle/>
          <a:p>
            <a:endParaRPr lang="tr-TR" b="1" dirty="0" smtClean="0"/>
          </a:p>
          <a:p>
            <a:endParaRPr lang="tr-TR" b="1" dirty="0" smtClean="0"/>
          </a:p>
        </p:txBody>
      </p:sp>
      <p:graphicFrame>
        <p:nvGraphicFramePr>
          <p:cNvPr id="5" name="4 Diyagram"/>
          <p:cNvGraphicFramePr/>
          <p:nvPr/>
        </p:nvGraphicFramePr>
        <p:xfrm>
          <a:off x="1214414" y="928670"/>
          <a:ext cx="7500990" cy="5500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571480"/>
            <a:ext cx="8329642" cy="5554683"/>
          </a:xfrm>
        </p:spPr>
        <p:txBody>
          <a:bodyPr>
            <a:normAutofit/>
          </a:bodyPr>
          <a:lstStyle/>
          <a:p>
            <a:r>
              <a:rPr lang="tr-TR" b="1" i="1" dirty="0" smtClean="0"/>
              <a:t>Rehberlik: </a:t>
            </a:r>
          </a:p>
          <a:p>
            <a:pPr>
              <a:lnSpc>
                <a:spcPct val="150000"/>
              </a:lnSpc>
              <a:buNone/>
            </a:pPr>
            <a:r>
              <a:rPr lang="tr-TR" b="1" i="1" dirty="0" smtClean="0"/>
              <a:t>    Bireyin en verimli bir şekilde gelişmesine,  </a:t>
            </a:r>
            <a:r>
              <a:rPr lang="tr-TR" dirty="0" smtClean="0"/>
              <a:t>gerekli olan tercihleri ve planları yapmasına ve kararlar vermesine yarayacak bilgi ve becerileri kazanması ve bu tercih ve kararları yürütmesi için bireye yapılan sistemli ve profesyonel yardımdır.</a:t>
            </a:r>
          </a:p>
          <a:p>
            <a:endParaRPr lang="tr-TR" dirty="0"/>
          </a:p>
        </p:txBody>
      </p:sp>
      <p:pic>
        <p:nvPicPr>
          <p:cNvPr id="4" name="3 Resim" descr="images (10).jpg"/>
          <p:cNvPicPr>
            <a:picLocks noChangeAspect="1"/>
          </p:cNvPicPr>
          <p:nvPr/>
        </p:nvPicPr>
        <p:blipFill>
          <a:blip r:embed="rId2"/>
          <a:stretch>
            <a:fillRect/>
          </a:stretch>
        </p:blipFill>
        <p:spPr>
          <a:xfrm>
            <a:off x="2714612" y="4357694"/>
            <a:ext cx="4714908" cy="1714512"/>
          </a:xfrm>
          <a:prstGeom prst="rect">
            <a:avLst/>
          </a:prstGeom>
        </p:spPr>
      </p:pic>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428604"/>
            <a:ext cx="8329642" cy="5697559"/>
          </a:xfrm>
        </p:spPr>
        <p:txBody>
          <a:bodyPr/>
          <a:lstStyle/>
          <a:p>
            <a:r>
              <a:rPr lang="tr-TR" b="1" i="1" dirty="0" smtClean="0"/>
              <a:t>Özel Eğitime İhtiyacı Olan Bireylere ve Ailelerine Yönelik Rehberlik: </a:t>
            </a:r>
          </a:p>
          <a:p>
            <a:endParaRPr lang="tr-TR" i="1" dirty="0" smtClean="0"/>
          </a:p>
          <a:p>
            <a:r>
              <a:rPr lang="tr-TR" i="1" dirty="0" smtClean="0"/>
              <a:t>Engelli çocuklara ve ailelerine sunulan rehberlik ve </a:t>
            </a:r>
            <a:r>
              <a:rPr lang="tr-TR" dirty="0" smtClean="0"/>
              <a:t>danışma hizmetleri öncelikli olarak, </a:t>
            </a:r>
          </a:p>
          <a:p>
            <a:r>
              <a:rPr lang="tr-TR" dirty="0" smtClean="0"/>
              <a:t>engelli çocuğun</a:t>
            </a:r>
            <a:endParaRPr lang="tr-TR" dirty="0"/>
          </a:p>
        </p:txBody>
      </p:sp>
      <p:graphicFrame>
        <p:nvGraphicFramePr>
          <p:cNvPr id="5" name="4 Diyagram"/>
          <p:cNvGraphicFramePr/>
          <p:nvPr/>
        </p:nvGraphicFramePr>
        <p:xfrm>
          <a:off x="857224" y="3143248"/>
          <a:ext cx="7358114" cy="34290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642918"/>
            <a:ext cx="8258204" cy="5483245"/>
          </a:xfrm>
        </p:spPr>
        <p:txBody>
          <a:bodyPr>
            <a:normAutofit/>
          </a:bodyPr>
          <a:lstStyle/>
          <a:p>
            <a:r>
              <a:rPr lang="tr-TR" b="1" i="1" dirty="0" smtClean="0"/>
              <a:t>Aile Rehberliği:</a:t>
            </a:r>
          </a:p>
          <a:p>
            <a:endParaRPr lang="tr-TR" b="1" i="1" dirty="0" smtClean="0"/>
          </a:p>
          <a:p>
            <a:endParaRPr lang="tr-TR" b="1" i="1" dirty="0" smtClean="0"/>
          </a:p>
          <a:p>
            <a:r>
              <a:rPr lang="tr-TR" b="1" i="1" dirty="0" smtClean="0"/>
              <a:t> Aile gelişimine katkıda bulunabilmeleri amacıyla</a:t>
            </a:r>
          </a:p>
          <a:p>
            <a:r>
              <a:rPr lang="tr-TR" dirty="0" smtClean="0"/>
              <a:t>ailelere yapılan sistemli ve düzenli çalışmalardır.</a:t>
            </a:r>
          </a:p>
          <a:p>
            <a:endParaRPr lang="tr-TR" dirty="0" smtClean="0"/>
          </a:p>
          <a:p>
            <a:r>
              <a:rPr lang="tr-TR" dirty="0" smtClean="0"/>
              <a:t>Bu çalışmalar iki yönlüdür. </a:t>
            </a:r>
          </a:p>
          <a:p>
            <a:endParaRPr lang="tr-TR" dirty="0" smtClean="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İçerik Yer Tutucusu"/>
          <p:cNvSpPr>
            <a:spLocks noGrp="1"/>
          </p:cNvSpPr>
          <p:nvPr>
            <p:ph sz="half" idx="1"/>
          </p:nvPr>
        </p:nvSpPr>
        <p:spPr>
          <a:xfrm>
            <a:off x="357158" y="785794"/>
            <a:ext cx="4138642" cy="5569131"/>
          </a:xfrm>
        </p:spPr>
        <p:txBody>
          <a:bodyPr>
            <a:normAutofit/>
          </a:bodyPr>
          <a:lstStyle/>
          <a:p>
            <a:pPr>
              <a:lnSpc>
                <a:spcPct val="150000"/>
              </a:lnSpc>
            </a:pPr>
            <a:r>
              <a:rPr lang="tr-TR" dirty="0" smtClean="0">
                <a:solidFill>
                  <a:srgbClr val="FF0000"/>
                </a:solidFill>
              </a:rPr>
              <a:t>Birincisi, </a:t>
            </a:r>
            <a:r>
              <a:rPr lang="tr-TR" dirty="0" smtClean="0"/>
              <a:t>ailelere psikolojik yardım yapıp onları rahatlatmak ve engelli çocuklarının kabulüne yardımcı olmaktır.</a:t>
            </a:r>
          </a:p>
          <a:p>
            <a:endParaRPr lang="tr-TR" dirty="0"/>
          </a:p>
        </p:txBody>
      </p:sp>
      <p:sp>
        <p:nvSpPr>
          <p:cNvPr id="9" name="8 İçerik Yer Tutucusu"/>
          <p:cNvSpPr>
            <a:spLocks noGrp="1"/>
          </p:cNvSpPr>
          <p:nvPr>
            <p:ph sz="half" idx="2"/>
          </p:nvPr>
        </p:nvSpPr>
        <p:spPr>
          <a:xfrm>
            <a:off x="4857752" y="571480"/>
            <a:ext cx="3829048" cy="6286520"/>
          </a:xfrm>
        </p:spPr>
        <p:txBody>
          <a:bodyPr>
            <a:normAutofit/>
          </a:bodyPr>
          <a:lstStyle/>
          <a:p>
            <a:pPr>
              <a:lnSpc>
                <a:spcPct val="150000"/>
              </a:lnSpc>
            </a:pPr>
            <a:r>
              <a:rPr lang="tr-TR" dirty="0" smtClean="0">
                <a:solidFill>
                  <a:srgbClr val="0070C0"/>
                </a:solidFill>
              </a:rPr>
              <a:t>İkincisi </a:t>
            </a:r>
            <a:r>
              <a:rPr lang="tr-TR" dirty="0" smtClean="0"/>
              <a:t>ise , okul ve yuvada çocuklarına verilen eğitim programları  konusunda bilgilendirerek, çocuklarının eğitimine katkıda bulunmalarını  sağlamaktır</a:t>
            </a:r>
          </a:p>
          <a:p>
            <a:endParaRPr lang="tr-TR" dirty="0"/>
          </a:p>
        </p:txBody>
      </p:sp>
      <p:sp>
        <p:nvSpPr>
          <p:cNvPr id="11" name="10 Dikdörtgen"/>
          <p:cNvSpPr/>
          <p:nvPr/>
        </p:nvSpPr>
        <p:spPr>
          <a:xfrm>
            <a:off x="785787" y="4929198"/>
            <a:ext cx="3500462" cy="923330"/>
          </a:xfrm>
          <a:prstGeom prst="rect">
            <a:avLst/>
          </a:prstGeom>
          <a:noFill/>
          <a:scene3d>
            <a:camera prst="orthographicFront">
              <a:rot lat="0" lon="0" rev="0"/>
            </a:camera>
            <a:lightRig rig="contrasting" dir="t">
              <a:rot lat="0" lon="0" rev="4500000"/>
            </a:lightRig>
          </a:scene3d>
          <a:sp3d>
            <a:bevelT prst="angle"/>
          </a:sp3d>
        </p:spPr>
        <p:txBody>
          <a:bodyPr wrap="square" lIns="91440" tIns="45720" rIns="91440" bIns="45720">
            <a:spAutoFit/>
            <a:sp3d contourW="6350" prstMaterial="metal">
              <a:bevelT w="127000" h="31750" prst="relaxedInset"/>
              <a:contourClr>
                <a:schemeClr val="accent1">
                  <a:shade val="75000"/>
                </a:schemeClr>
              </a:contourClr>
            </a:sp3d>
          </a:bodyPr>
          <a:lstStyle/>
          <a:p>
            <a:pPr algn="ctr"/>
            <a:r>
              <a:rPr lang="tr-T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KABUL </a:t>
            </a:r>
            <a:endParaRPr lang="tr-T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13" name="12 Dikdörtgen"/>
          <p:cNvSpPr/>
          <p:nvPr/>
        </p:nvSpPr>
        <p:spPr>
          <a:xfrm>
            <a:off x="5286380" y="5929330"/>
            <a:ext cx="3571900" cy="584775"/>
          </a:xfrm>
          <a:prstGeom prst="rect">
            <a:avLst/>
          </a:prstGeom>
          <a:solidFill>
            <a:srgbClr val="FF0000"/>
          </a:solidFill>
        </p:spPr>
        <p:txBody>
          <a:bodyPr wrap="square" lIns="91440" tIns="45720" rIns="91440" bIns="45720">
            <a:spAutoFit/>
            <a:scene3d>
              <a:camera prst="orthographicFront"/>
              <a:lightRig rig="threePt" dir="t"/>
            </a:scene3d>
            <a:sp3d extrusionH="57150">
              <a:bevelT w="38100" h="38100"/>
            </a:sp3d>
          </a:bodyPr>
          <a:lstStyle/>
          <a:p>
            <a:pPr algn="ctr"/>
            <a:r>
              <a:rPr lang="tr-TR" sz="2800" b="1" spc="300" dirty="0" smtClean="0">
                <a:ln w="11430" cmpd="sng">
                  <a:solidFill>
                    <a:schemeClr val="accent1">
                      <a:tint val="10000"/>
                    </a:schemeClr>
                  </a:solidFill>
                  <a:prstDash val="solid"/>
                  <a:miter lim="800000"/>
                </a:ln>
                <a:solidFill>
                  <a:srgbClr val="FF0000"/>
                </a:solidFill>
                <a:effectLst>
                  <a:glow rad="45500">
                    <a:schemeClr val="accent1">
                      <a:satMod val="220000"/>
                      <a:alpha val="35000"/>
                    </a:schemeClr>
                  </a:glow>
                </a:effectLst>
              </a:rPr>
              <a:t>BİLGİLENDİRME</a:t>
            </a:r>
            <a:r>
              <a:rPr lang="tr-TR" sz="32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t>
            </a:r>
            <a:endParaRPr lang="tr-TR" sz="32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714356"/>
            <a:ext cx="8258204" cy="5411807"/>
          </a:xfrm>
        </p:spPr>
        <p:txBody>
          <a:bodyPr>
            <a:normAutofit/>
          </a:bodyPr>
          <a:lstStyle/>
          <a:p>
            <a:r>
              <a:rPr lang="tr-TR" b="1" i="1" dirty="0" smtClean="0"/>
              <a:t>Engelli Bireylerin Ailelerine Yönelik Rehberlik: </a:t>
            </a:r>
          </a:p>
          <a:p>
            <a:endParaRPr lang="tr-TR" b="1" i="1" dirty="0" smtClean="0"/>
          </a:p>
          <a:p>
            <a:r>
              <a:rPr lang="tr-TR" dirty="0" smtClean="0"/>
              <a:t>Özel eğitime muht</a:t>
            </a:r>
            <a:r>
              <a:rPr lang="tr-TR" b="1" i="1" dirty="0" smtClean="0"/>
              <a:t>aç </a:t>
            </a:r>
            <a:r>
              <a:rPr lang="tr-TR" dirty="0" smtClean="0"/>
              <a:t>çocukların ailelerinin psikolojik danışma hizmetine ihtiyacı normallere göre daha belirgindir. </a:t>
            </a:r>
          </a:p>
          <a:p>
            <a:endParaRPr lang="tr-TR" dirty="0" smtClean="0"/>
          </a:p>
          <a:p>
            <a:r>
              <a:rPr lang="tr-TR" dirty="0" smtClean="0"/>
              <a:t>Engelin türü ve derecesine göre bu durum</a:t>
            </a:r>
          </a:p>
          <a:p>
            <a:pPr>
              <a:buNone/>
            </a:pPr>
            <a:r>
              <a:rPr lang="tr-TR" dirty="0" smtClean="0"/>
              <a:t>    belirgin farklılık gösterir. </a:t>
            </a:r>
          </a:p>
          <a:p>
            <a:pPr>
              <a:buNone/>
            </a:pPr>
            <a:r>
              <a:rPr lang="tr-TR" dirty="0" smtClean="0"/>
              <a:t>    Psikolojik danışmada yöntemler aynı olmakla birlikte çocuk ve aile ile yapılacak görüşmede ve danışmada normallerden farklı bilgiler yer alacaktır.</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642910" y="1571612"/>
            <a:ext cx="7659842" cy="2642764"/>
          </a:xfrm>
        </p:spPr>
        <p:txBody>
          <a:bodyPr/>
          <a:lstStyle/>
          <a:p>
            <a:r>
              <a:rPr lang="tr-TR" sz="4000" b="1" dirty="0" smtClean="0"/>
              <a:t>AİLELERİN  UYUM SÜRECİNDE  GEÇİRDİĞİ AŞAMALAR</a:t>
            </a:r>
            <a:endParaRPr lang="tr-TR" sz="4000"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500042"/>
            <a:ext cx="8329642" cy="5626121"/>
          </a:xfrm>
        </p:spPr>
        <p:txBody>
          <a:bodyPr>
            <a:normAutofit/>
          </a:bodyPr>
          <a:lstStyle/>
          <a:p>
            <a:r>
              <a:rPr lang="tr-TR" b="1" dirty="0" smtClean="0"/>
              <a:t>Neden Aile Rehberliği?</a:t>
            </a:r>
          </a:p>
          <a:p>
            <a:endParaRPr lang="tr-TR" b="1" dirty="0" smtClean="0"/>
          </a:p>
          <a:p>
            <a:r>
              <a:rPr lang="tr-TR" dirty="0" smtClean="0"/>
              <a:t>1. Engelli çocukların özelliklerinin iyi bilindiği ve kabul edildiği bir </a:t>
            </a:r>
            <a:r>
              <a:rPr lang="tr-TR" dirty="0" smtClean="0">
                <a:solidFill>
                  <a:srgbClr val="FF0000"/>
                </a:solidFill>
              </a:rPr>
              <a:t>ev ortamında </a:t>
            </a:r>
            <a:r>
              <a:rPr lang="tr-TR" dirty="0" smtClean="0"/>
              <a:t>ilişkiler daha sağlıklı ve çocuğun gelişimine yönelik olacaktır.</a:t>
            </a:r>
          </a:p>
          <a:p>
            <a:endParaRPr lang="tr-TR" dirty="0" smtClean="0"/>
          </a:p>
          <a:p>
            <a:endParaRPr lang="tr-TR" dirty="0" smtClean="0"/>
          </a:p>
          <a:p>
            <a:pPr>
              <a:buNone/>
            </a:pPr>
            <a:endParaRPr lang="tr-TR" dirty="0" smtClean="0"/>
          </a:p>
          <a:p>
            <a:r>
              <a:rPr lang="tr-TR" dirty="0" smtClean="0"/>
              <a:t>2. Çocukların okul ortamında öğrendikleri bilgi ve becerileri </a:t>
            </a:r>
            <a:r>
              <a:rPr lang="tr-TR" dirty="0" smtClean="0">
                <a:solidFill>
                  <a:srgbClr val="FF0000"/>
                </a:solidFill>
              </a:rPr>
              <a:t>ev ortamında </a:t>
            </a:r>
            <a:r>
              <a:rPr lang="tr-TR" dirty="0" smtClean="0"/>
              <a:t>da uygulayabilmeleri için okul ve ev aile eğitiminin birbirine paralellik göstermesine ihtiyaç vardır.</a:t>
            </a:r>
          </a:p>
          <a:p>
            <a:endParaRPr lang="tr-TR" dirty="0" smtClean="0"/>
          </a:p>
          <a:p>
            <a:endParaRPr lang="tr-TR" dirty="0"/>
          </a:p>
        </p:txBody>
      </p:sp>
      <p:pic>
        <p:nvPicPr>
          <p:cNvPr id="4" name="3 Resim" descr="images (11).jpg"/>
          <p:cNvPicPr>
            <a:picLocks noChangeAspect="1"/>
          </p:cNvPicPr>
          <p:nvPr/>
        </p:nvPicPr>
        <p:blipFill>
          <a:blip r:embed="rId2"/>
          <a:stretch>
            <a:fillRect/>
          </a:stretch>
        </p:blipFill>
        <p:spPr>
          <a:xfrm>
            <a:off x="6743712" y="2285992"/>
            <a:ext cx="2043130" cy="1928826"/>
          </a:xfrm>
          <a:prstGeom prst="rect">
            <a:avLst/>
          </a:prstGeom>
        </p:spPr>
      </p:pic>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1000108"/>
            <a:ext cx="8401080" cy="5324492"/>
          </a:xfrm>
        </p:spPr>
        <p:txBody>
          <a:bodyPr/>
          <a:lstStyle/>
          <a:p>
            <a:r>
              <a:rPr lang="tr-TR" dirty="0" smtClean="0"/>
              <a:t>3. Engelli çocuğun okulda kazandığı becerilerin ev ortamında aile ile işbirliği yapılarak pekiştirilmesi, eğitimin.( gereklidir) </a:t>
            </a:r>
          </a:p>
          <a:p>
            <a:endParaRPr lang="tr-TR" dirty="0"/>
          </a:p>
        </p:txBody>
      </p:sp>
      <p:graphicFrame>
        <p:nvGraphicFramePr>
          <p:cNvPr id="6" name="5 Diyagram"/>
          <p:cNvGraphicFramePr/>
          <p:nvPr/>
        </p:nvGraphicFramePr>
        <p:xfrm>
          <a:off x="571472" y="3071786"/>
          <a:ext cx="8215370" cy="3143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00042"/>
            <a:ext cx="8258204" cy="5626121"/>
          </a:xfrm>
        </p:spPr>
        <p:txBody>
          <a:bodyPr/>
          <a:lstStyle/>
          <a:p>
            <a:endParaRPr lang="tr-TR" dirty="0" smtClean="0"/>
          </a:p>
          <a:p>
            <a:endParaRPr lang="tr-TR" dirty="0" smtClean="0"/>
          </a:p>
          <a:p>
            <a:r>
              <a:rPr lang="tr-TR" dirty="0" smtClean="0"/>
              <a:t>4. Ailelerin belli aralıklarla bir araya gelmeleri, kendilerine ve çocuklarına ilişkin </a:t>
            </a:r>
            <a:r>
              <a:rPr lang="tr-TR" dirty="0" smtClean="0">
                <a:solidFill>
                  <a:srgbClr val="FFC000"/>
                </a:solidFill>
              </a:rPr>
              <a:t>duygu, düşünce ve uygulamalarını paylaşmasını </a:t>
            </a:r>
            <a:r>
              <a:rPr lang="tr-TR" dirty="0" smtClean="0"/>
              <a:t>amaçlayan anne-baba grupları ailelerin psikolojik olarak rahatlamalarına yardımcı olmaktadır.</a:t>
            </a:r>
          </a:p>
          <a:p>
            <a:endParaRPr lang="tr-TR" dirty="0" smtClean="0"/>
          </a:p>
          <a:p>
            <a:endParaRPr lang="tr-TR" dirty="0"/>
          </a:p>
        </p:txBody>
      </p:sp>
      <p:pic>
        <p:nvPicPr>
          <p:cNvPr id="4" name="3 Resim" descr="indir (2).jpg"/>
          <p:cNvPicPr>
            <a:picLocks noChangeAspect="1"/>
          </p:cNvPicPr>
          <p:nvPr/>
        </p:nvPicPr>
        <p:blipFill>
          <a:blip r:embed="rId2"/>
          <a:stretch>
            <a:fillRect/>
          </a:stretch>
        </p:blipFill>
        <p:spPr>
          <a:xfrm>
            <a:off x="5286380" y="3929066"/>
            <a:ext cx="3500462" cy="2428892"/>
          </a:xfrm>
          <a:prstGeom prst="rect">
            <a:avLst/>
          </a:prstGeom>
        </p:spPr>
      </p:pic>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714356"/>
            <a:ext cx="8258204" cy="5411807"/>
          </a:xfrm>
        </p:spPr>
        <p:txBody>
          <a:bodyPr>
            <a:normAutofit/>
          </a:bodyPr>
          <a:lstStyle/>
          <a:p>
            <a:r>
              <a:rPr lang="tr-TR" b="1" dirty="0" smtClean="0"/>
              <a:t>Aile Danışmanlığı</a:t>
            </a:r>
          </a:p>
          <a:p>
            <a:endParaRPr lang="tr-TR" b="1" dirty="0" smtClean="0"/>
          </a:p>
          <a:p>
            <a:r>
              <a:rPr lang="tr-TR" dirty="0" smtClean="0"/>
              <a:t>Danışma, bu alanda bilgili ve deneyimli bir uzmanla engelli  çocuğun anne-babası arasında yer alan, anne-babanın sorunlarını çözmek için </a:t>
            </a:r>
            <a:r>
              <a:rPr lang="tr-TR" u="sng" dirty="0" smtClean="0"/>
              <a:t>gerekli tutum ve becerileri geliştirmeleri </a:t>
            </a:r>
            <a:r>
              <a:rPr lang="tr-TR" dirty="0" smtClean="0"/>
              <a:t>üzerinde odaklaşan bir öğrenme sürecidir. </a:t>
            </a:r>
          </a:p>
          <a:p>
            <a:endParaRPr lang="tr-TR" dirty="0" smtClean="0"/>
          </a:p>
          <a:p>
            <a:endParaRPr lang="tr-TR" dirty="0" smtClean="0"/>
          </a:p>
          <a:p>
            <a:endParaRPr lang="tr-TR" dirty="0" smtClean="0"/>
          </a:p>
        </p:txBody>
      </p:sp>
      <p:pic>
        <p:nvPicPr>
          <p:cNvPr id="4" name="3 Resim" descr="images (12).jpg"/>
          <p:cNvPicPr>
            <a:picLocks noChangeAspect="1"/>
          </p:cNvPicPr>
          <p:nvPr/>
        </p:nvPicPr>
        <p:blipFill>
          <a:blip r:embed="rId2"/>
          <a:stretch>
            <a:fillRect/>
          </a:stretch>
        </p:blipFill>
        <p:spPr>
          <a:xfrm>
            <a:off x="5143504" y="4143380"/>
            <a:ext cx="3671894" cy="2141938"/>
          </a:xfrm>
          <a:prstGeom prst="rect">
            <a:avLst/>
          </a:prstGeom>
        </p:spPr>
      </p:pic>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857232"/>
            <a:ext cx="8258204" cy="5467368"/>
          </a:xfrm>
        </p:spPr>
        <p:txBody>
          <a:bodyPr/>
          <a:lstStyle/>
          <a:p>
            <a:endParaRPr lang="tr-TR" dirty="0" smtClean="0"/>
          </a:p>
          <a:p>
            <a:endParaRPr lang="tr-TR" dirty="0" smtClean="0"/>
          </a:p>
          <a:p>
            <a:r>
              <a:rPr lang="tr-TR" dirty="0" smtClean="0"/>
              <a:t>Danışma sürecinde anne-babalara ifade etmekten kaçındıkları öfke, suçluluk, düşmanlık gibi duygularını özgürce ifade edebilmeleri için fırsatlar verilir.</a:t>
            </a:r>
          </a:p>
          <a:p>
            <a:endParaRPr lang="tr-TR" dirty="0"/>
          </a:p>
        </p:txBody>
      </p:sp>
      <p:pic>
        <p:nvPicPr>
          <p:cNvPr id="4" name="3 Resim" descr="indir (3).jpg"/>
          <p:cNvPicPr>
            <a:picLocks noChangeAspect="1"/>
          </p:cNvPicPr>
          <p:nvPr/>
        </p:nvPicPr>
        <p:blipFill>
          <a:blip r:embed="rId2"/>
          <a:stretch>
            <a:fillRect/>
          </a:stretch>
        </p:blipFill>
        <p:spPr>
          <a:xfrm>
            <a:off x="5572132" y="3714752"/>
            <a:ext cx="2786067" cy="2773684"/>
          </a:xfrm>
          <a:prstGeom prst="rect">
            <a:avLst/>
          </a:prstGeom>
        </p:spPr>
      </p:pic>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642918"/>
            <a:ext cx="8258204" cy="5483245"/>
          </a:xfrm>
        </p:spPr>
        <p:txBody>
          <a:bodyPr>
            <a:normAutofit/>
          </a:bodyPr>
          <a:lstStyle/>
          <a:p>
            <a:endParaRPr lang="tr-TR" dirty="0" smtClean="0"/>
          </a:p>
          <a:p>
            <a:endParaRPr lang="tr-TR" dirty="0" smtClean="0"/>
          </a:p>
          <a:p>
            <a:r>
              <a:rPr lang="tr-TR" dirty="0" smtClean="0"/>
              <a:t>Ailelere, kendileri ve çocukları için gerçekçi planlar yapabilmeleri konusunda yardım edilir. </a:t>
            </a:r>
          </a:p>
          <a:p>
            <a:endParaRPr lang="tr-TR" dirty="0" smtClean="0"/>
          </a:p>
          <a:p>
            <a:endParaRPr lang="tr-TR" dirty="0" smtClean="0"/>
          </a:p>
          <a:p>
            <a:r>
              <a:rPr lang="tr-TR" dirty="0" smtClean="0"/>
              <a:t>Anne-babaların kendi becerilerine inanmaya başlama ve sosyal çevre ile daha fazla iletişime girmelerine yardımcı olma psikolojik danışmanın hedefleri arasındadır.</a:t>
            </a:r>
            <a:endParaRPr lang="tr-TR"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714356"/>
            <a:ext cx="8329642" cy="5411807"/>
          </a:xfrm>
        </p:spPr>
        <p:txBody>
          <a:bodyPr/>
          <a:lstStyle/>
          <a:p>
            <a:r>
              <a:rPr lang="tr-TR" b="1" dirty="0" smtClean="0"/>
              <a:t>Aile danışmanlığı çeşitleri</a:t>
            </a:r>
          </a:p>
          <a:p>
            <a:endParaRPr lang="tr-TR" dirty="0" smtClean="0"/>
          </a:p>
          <a:p>
            <a:pPr>
              <a:buNone/>
            </a:pPr>
            <a:r>
              <a:rPr lang="tr-TR" dirty="0" smtClean="0"/>
              <a:t> </a:t>
            </a:r>
            <a:endParaRPr lang="tr-TR" dirty="0"/>
          </a:p>
        </p:txBody>
      </p:sp>
      <p:graphicFrame>
        <p:nvGraphicFramePr>
          <p:cNvPr id="4" name="3 Diyagram"/>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571480"/>
            <a:ext cx="8186766" cy="5483245"/>
          </a:xfrm>
        </p:spPr>
        <p:txBody>
          <a:bodyPr>
            <a:normAutofit/>
          </a:bodyPr>
          <a:lstStyle/>
          <a:p>
            <a:r>
              <a:rPr lang="tr-TR" b="1" dirty="0" smtClean="0"/>
              <a:t>Bilgi Verici Danışmanlık</a:t>
            </a:r>
          </a:p>
          <a:p>
            <a:r>
              <a:rPr lang="tr-TR" dirty="0" smtClean="0"/>
              <a:t>Belli bir engel  hakkında,       </a:t>
            </a:r>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b="1" dirty="0" smtClean="0"/>
          </a:p>
          <a:p>
            <a:pPr>
              <a:buNone/>
            </a:pPr>
            <a:endParaRPr lang="tr-TR" b="1" dirty="0" smtClean="0"/>
          </a:p>
        </p:txBody>
      </p:sp>
      <p:graphicFrame>
        <p:nvGraphicFramePr>
          <p:cNvPr id="4" name="3 Diyagram"/>
          <p:cNvGraphicFramePr/>
          <p:nvPr/>
        </p:nvGraphicFramePr>
        <p:xfrm>
          <a:off x="785786" y="1571612"/>
          <a:ext cx="7643866" cy="39290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642918"/>
            <a:ext cx="8186766" cy="5483245"/>
          </a:xfrm>
        </p:spPr>
        <p:txBody>
          <a:bodyPr/>
          <a:lstStyle/>
          <a:p>
            <a:r>
              <a:rPr lang="tr-TR" b="1" dirty="0" smtClean="0"/>
              <a:t>Psikoterapi</a:t>
            </a:r>
          </a:p>
          <a:p>
            <a:endParaRPr lang="tr-TR" b="1" dirty="0" smtClean="0"/>
          </a:p>
          <a:p>
            <a:r>
              <a:rPr lang="tr-TR" dirty="0" smtClean="0"/>
              <a:t>Psikoterapi yoluyla, duygusal güçlüklere bağlı olarak anne-babanın yaşadıkları çatışmaları anlamalarına ve çözümlemelerine yardım edilir.</a:t>
            </a:r>
            <a:endParaRPr lang="tr-TR" dirty="0"/>
          </a:p>
        </p:txBody>
      </p:sp>
      <p:pic>
        <p:nvPicPr>
          <p:cNvPr id="4" name="3 Resim" descr="images (9).jpg"/>
          <p:cNvPicPr>
            <a:picLocks noChangeAspect="1"/>
          </p:cNvPicPr>
          <p:nvPr/>
        </p:nvPicPr>
        <p:blipFill>
          <a:blip r:embed="rId2"/>
          <a:stretch>
            <a:fillRect/>
          </a:stretch>
        </p:blipFill>
        <p:spPr>
          <a:xfrm>
            <a:off x="4929190" y="3014992"/>
            <a:ext cx="2690817" cy="2928610"/>
          </a:xfrm>
          <a:prstGeom prst="rect">
            <a:avLst/>
          </a:prstGeom>
        </p:spPr>
      </p:pic>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571480"/>
            <a:ext cx="8186766" cy="5554683"/>
          </a:xfrm>
        </p:spPr>
        <p:txBody>
          <a:bodyPr>
            <a:normAutofit/>
          </a:bodyPr>
          <a:lstStyle/>
          <a:p>
            <a:r>
              <a:rPr lang="tr-TR" b="1" dirty="0" smtClean="0"/>
              <a:t>Aile-Uzman İşbirliği</a:t>
            </a:r>
          </a:p>
          <a:p>
            <a:endParaRPr lang="tr-TR" dirty="0" smtClean="0"/>
          </a:p>
          <a:p>
            <a:r>
              <a:rPr lang="tr-TR" dirty="0" smtClean="0"/>
              <a:t>Anne babanın çocuklarıyla iletişimlerinde etkili olmalarını sağlayan </a:t>
            </a:r>
            <a:r>
              <a:rPr lang="tr-TR" dirty="0" smtClean="0">
                <a:solidFill>
                  <a:srgbClr val="0070C0"/>
                </a:solidFill>
              </a:rPr>
              <a:t>teknikleri ve becerileri öğrenmeleri sağlanır.</a:t>
            </a:r>
          </a:p>
          <a:p>
            <a:endParaRPr lang="tr-TR" dirty="0" smtClean="0"/>
          </a:p>
          <a:p>
            <a:pPr>
              <a:buNone/>
            </a:pPr>
            <a:endParaRPr lang="tr-TR" dirty="0"/>
          </a:p>
        </p:txBody>
      </p:sp>
      <p:pic>
        <p:nvPicPr>
          <p:cNvPr id="4" name="3 Resim" descr="images (13).jpg"/>
          <p:cNvPicPr>
            <a:picLocks noChangeAspect="1"/>
          </p:cNvPicPr>
          <p:nvPr/>
        </p:nvPicPr>
        <p:blipFill>
          <a:blip r:embed="rId2"/>
          <a:stretch>
            <a:fillRect/>
          </a:stretch>
        </p:blipFill>
        <p:spPr>
          <a:xfrm>
            <a:off x="3675708" y="2928934"/>
            <a:ext cx="4444362" cy="2957521"/>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İçerik Yer Tutucusu"/>
          <p:cNvGraphicFramePr>
            <a:graphicFrameLocks noGrp="1"/>
          </p:cNvGraphicFramePr>
          <p:nvPr>
            <p:ph idx="1"/>
          </p:nvPr>
        </p:nvGraphicFramePr>
        <p:xfrm>
          <a:off x="457200" y="714357"/>
          <a:ext cx="8186766" cy="57864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1000108"/>
            <a:ext cx="8043890" cy="5324492"/>
          </a:xfrm>
        </p:spPr>
        <p:txBody>
          <a:bodyPr/>
          <a:lstStyle/>
          <a:p>
            <a:pPr>
              <a:lnSpc>
                <a:spcPct val="150000"/>
              </a:lnSpc>
            </a:pPr>
            <a:r>
              <a:rPr lang="tr-TR" dirty="0" smtClean="0"/>
              <a:t>Her üç yaklaşım,  birbirini </a:t>
            </a:r>
            <a:r>
              <a:rPr lang="sv-SE" dirty="0" smtClean="0"/>
              <a:t>tamamlayan zincirin halkaları gibidir. Ailenin var olan durumuna,</a:t>
            </a:r>
            <a:r>
              <a:rPr lang="tr-TR" dirty="0" smtClean="0"/>
              <a:t> problemlerine ve ihtiyaçlarına bağlı olarak bu yardım yöntemlerinden birisine veya hepsine başvurulabilir</a:t>
            </a:r>
            <a:endParaRPr lang="tr-TR"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642918"/>
            <a:ext cx="8258204" cy="5483245"/>
          </a:xfrm>
        </p:spPr>
        <p:txBody>
          <a:bodyPr/>
          <a:lstStyle/>
          <a:p>
            <a:r>
              <a:rPr lang="tr-TR" b="1" dirty="0" smtClean="0"/>
              <a:t>Aile Eğitimi</a:t>
            </a:r>
          </a:p>
          <a:p>
            <a:endParaRPr lang="tr-TR" b="1" dirty="0" smtClean="0"/>
          </a:p>
          <a:p>
            <a:endParaRPr lang="tr-TR" b="1" dirty="0" smtClean="0"/>
          </a:p>
          <a:p>
            <a:r>
              <a:rPr lang="tr-TR" dirty="0" smtClean="0"/>
              <a:t>Genel anlamıyla, aile kurumunun devamını, bireylerin sağlıklı gelişimini, toplumun uyumlu, sorumlu üyesi olmalarını sağlamak amacıyla yapılan her tür ve düzeydeki eğitim sürecidir</a:t>
            </a:r>
            <a:endParaRPr lang="tr-TR" dirty="0"/>
          </a:p>
        </p:txBody>
      </p:sp>
      <p:pic>
        <p:nvPicPr>
          <p:cNvPr id="4" name="3 Resim" descr="indir (4).jpg"/>
          <p:cNvPicPr>
            <a:picLocks noChangeAspect="1"/>
          </p:cNvPicPr>
          <p:nvPr/>
        </p:nvPicPr>
        <p:blipFill>
          <a:blip r:embed="rId2"/>
          <a:stretch>
            <a:fillRect/>
          </a:stretch>
        </p:blipFill>
        <p:spPr>
          <a:xfrm>
            <a:off x="4357686" y="4000504"/>
            <a:ext cx="4252925" cy="2428892"/>
          </a:xfrm>
          <a:prstGeom prst="rect">
            <a:avLst/>
          </a:prstGeom>
        </p:spPr>
      </p:pic>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571480"/>
            <a:ext cx="8186766" cy="5554683"/>
          </a:xfrm>
        </p:spPr>
        <p:style>
          <a:lnRef idx="0">
            <a:schemeClr val="accent3"/>
          </a:lnRef>
          <a:fillRef idx="3">
            <a:schemeClr val="accent3"/>
          </a:fillRef>
          <a:effectRef idx="3">
            <a:schemeClr val="accent3"/>
          </a:effectRef>
          <a:fontRef idx="minor">
            <a:schemeClr val="lt1"/>
          </a:fontRef>
        </p:style>
        <p:txBody>
          <a:bodyPr/>
          <a:lstStyle/>
          <a:p>
            <a:r>
              <a:rPr lang="tr-TR" b="1" dirty="0" smtClean="0">
                <a:solidFill>
                  <a:srgbClr val="002060"/>
                </a:solidFill>
              </a:rPr>
              <a:t>ENGELLİ ÇOCUKLARA YÖNELİK HAZIRLANAN AİLE EĞİTİMİ PROGRAMLARI</a:t>
            </a:r>
          </a:p>
          <a:p>
            <a:endParaRPr lang="tr-TR" b="1" dirty="0" smtClean="0"/>
          </a:p>
          <a:p>
            <a:endParaRPr lang="tr-TR" b="1" dirty="0" smtClean="0"/>
          </a:p>
          <a:p>
            <a:r>
              <a:rPr lang="nn-NO" dirty="0" smtClean="0"/>
              <a:t>I. Ev Merkezli Aile Eğitimi Programları</a:t>
            </a:r>
            <a:endParaRPr lang="tr-TR" dirty="0" smtClean="0"/>
          </a:p>
          <a:p>
            <a:endParaRPr lang="nn-NO" dirty="0" smtClean="0"/>
          </a:p>
          <a:p>
            <a:r>
              <a:rPr lang="tr-TR" dirty="0" smtClean="0"/>
              <a:t>II. Okul Merkezli Aile Eğitimi Programları</a:t>
            </a:r>
          </a:p>
          <a:p>
            <a:endParaRPr lang="tr-TR" dirty="0" smtClean="0"/>
          </a:p>
          <a:p>
            <a:r>
              <a:rPr lang="tr-TR" dirty="0" smtClean="0"/>
              <a:t>III. Ev-Okul Merkezli Eğitim Programla</a:t>
            </a:r>
            <a:endParaRPr lang="tr-TR"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Yer Tutucusu"/>
          <p:cNvSpPr>
            <a:spLocks noGrp="1"/>
          </p:cNvSpPr>
          <p:nvPr>
            <p:ph type="body" idx="1"/>
          </p:nvPr>
        </p:nvSpPr>
        <p:spPr/>
        <p:txBody>
          <a:bodyPr/>
          <a:lstStyle/>
          <a:p>
            <a:r>
              <a:rPr lang="nn-NO" sz="4000" b="1" dirty="0" smtClean="0"/>
              <a:t>I. Ev Merkezli Aile Eğitimi Programları</a:t>
            </a:r>
          </a:p>
          <a:p>
            <a:endParaRPr lang="tr-TR"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58204" cy="6000792"/>
          </a:xfrm>
        </p:spPr>
        <p:txBody>
          <a:bodyPr>
            <a:normAutofit/>
          </a:bodyPr>
          <a:lstStyle/>
          <a:p>
            <a:endParaRPr lang="tr-TR" dirty="0" smtClean="0"/>
          </a:p>
          <a:p>
            <a:r>
              <a:rPr lang="tr-TR" dirty="0" smtClean="0"/>
              <a:t>Ailenin evde eğitilmesi, evin verimli bir eğitim ortamı haline getirilmesinde avantajlı bir desenleme olarak görülmektedir. </a:t>
            </a:r>
          </a:p>
          <a:p>
            <a:endParaRPr lang="tr-TR" dirty="0" smtClean="0"/>
          </a:p>
          <a:p>
            <a:r>
              <a:rPr lang="tr-TR" dirty="0" smtClean="0"/>
              <a:t>Evde </a:t>
            </a:r>
            <a:r>
              <a:rPr lang="es-ES" dirty="0" smtClean="0"/>
              <a:t>uygulanan programlar, bir uzman ya da danışman tarafından, ailelerin</a:t>
            </a:r>
            <a:r>
              <a:rPr lang="tr-TR" dirty="0" smtClean="0"/>
              <a:t> ve çocuğun ev ortamındaki ihtiyaçlarının belirlenmesinden sonra   desenlenmektedir.</a:t>
            </a:r>
            <a:endParaRPr lang="tr-TR" dirty="0"/>
          </a:p>
        </p:txBody>
      </p:sp>
      <p:pic>
        <p:nvPicPr>
          <p:cNvPr id="4" name="3 Resim" descr="images (14).jpg"/>
          <p:cNvPicPr>
            <a:picLocks noChangeAspect="1"/>
          </p:cNvPicPr>
          <p:nvPr/>
        </p:nvPicPr>
        <p:blipFill>
          <a:blip r:embed="rId2"/>
          <a:stretch>
            <a:fillRect/>
          </a:stretch>
        </p:blipFill>
        <p:spPr>
          <a:xfrm>
            <a:off x="4286248" y="4714884"/>
            <a:ext cx="3605219" cy="1714500"/>
          </a:xfrm>
          <a:prstGeom prst="rect">
            <a:avLst/>
          </a:prstGeom>
        </p:spPr>
      </p:pic>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357158" y="1176996"/>
            <a:ext cx="2465290" cy="3609326"/>
          </a:xfrm>
        </p:spPr>
        <p:txBody>
          <a:bodyPr/>
          <a:lstStyle/>
          <a:p>
            <a:r>
              <a:rPr lang="tr-TR" sz="4800" dirty="0" err="1" smtClean="0"/>
              <a:t>Portage</a:t>
            </a:r>
            <a:r>
              <a:rPr lang="tr-TR" sz="4800" dirty="0" smtClean="0"/>
              <a:t> Aile Eğitim Programı</a:t>
            </a:r>
            <a:r>
              <a:rPr lang="tr-TR" dirty="0" smtClean="0"/>
              <a:t/>
            </a:r>
            <a:br>
              <a:rPr lang="tr-TR" dirty="0" smtClean="0"/>
            </a:br>
            <a:endParaRPr lang="tr-TR" dirty="0"/>
          </a:p>
        </p:txBody>
      </p:sp>
      <p:pic>
        <p:nvPicPr>
          <p:cNvPr id="7" name="6 Resim Yer Tutucusu" descr="images (15).jpg"/>
          <p:cNvPicPr>
            <a:picLocks noGrp="1" noChangeAspect="1"/>
          </p:cNvPicPr>
          <p:nvPr>
            <p:ph type="pic" idx="1"/>
          </p:nvPr>
        </p:nvPicPr>
        <p:blipFill>
          <a:blip r:embed="rId2"/>
          <a:srcRect l="7115" r="7115"/>
          <a:stretch>
            <a:fillRect/>
          </a:stretch>
        </p:blipFill>
        <p:spPr>
          <a:xfrm rot="420000">
            <a:off x="3242802" y="1152385"/>
            <a:ext cx="5097995" cy="4156872"/>
          </a:xfrm>
        </p:spPr>
      </p:pic>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58204" cy="5857916"/>
          </a:xfrm>
        </p:spPr>
        <p:txBody>
          <a:bodyPr>
            <a:normAutofit/>
          </a:bodyPr>
          <a:lstStyle/>
          <a:p>
            <a:endParaRPr lang="tr-TR" b="1" dirty="0" smtClean="0"/>
          </a:p>
          <a:p>
            <a:pPr>
              <a:lnSpc>
                <a:spcPct val="150000"/>
              </a:lnSpc>
            </a:pPr>
            <a:r>
              <a:rPr lang="tr-TR" dirty="0" smtClean="0"/>
              <a:t>Aileyi evde eğitmek amacıyla desenlenmiş ve yaygın olarak kullanılan programlardan biri </a:t>
            </a:r>
            <a:r>
              <a:rPr lang="tr-TR" dirty="0" err="1" smtClean="0"/>
              <a:t>Portage</a:t>
            </a:r>
            <a:r>
              <a:rPr lang="tr-TR" dirty="0" smtClean="0"/>
              <a:t> Aile Eğitimi Programı’dır. </a:t>
            </a:r>
          </a:p>
          <a:p>
            <a:pPr>
              <a:lnSpc>
                <a:spcPct val="150000"/>
              </a:lnSpc>
            </a:pPr>
            <a:r>
              <a:rPr lang="tr-TR" dirty="0" smtClean="0"/>
              <a:t>Bu program 1970’li yılların başında, engelli çocukların okul öncesi eğitimine yardımcı olmak amacıyla geliştirilmiştir.</a:t>
            </a:r>
          </a:p>
          <a:p>
            <a:endParaRPr lang="tr-TR" dirty="0" smtClean="0"/>
          </a:p>
        </p:txBody>
      </p:sp>
      <p:pic>
        <p:nvPicPr>
          <p:cNvPr id="4" name="3 Resim" descr="images (10).jpg"/>
          <p:cNvPicPr>
            <a:picLocks noChangeAspect="1"/>
          </p:cNvPicPr>
          <p:nvPr/>
        </p:nvPicPr>
        <p:blipFill>
          <a:blip r:embed="rId2"/>
          <a:stretch>
            <a:fillRect/>
          </a:stretch>
        </p:blipFill>
        <p:spPr>
          <a:xfrm>
            <a:off x="3357554" y="5143512"/>
            <a:ext cx="1905000" cy="1143000"/>
          </a:xfrm>
          <a:prstGeom prst="rect">
            <a:avLst/>
          </a:prstGeom>
        </p:spPr>
      </p:pic>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28596" y="357166"/>
          <a:ext cx="8186766" cy="5467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1000108"/>
            <a:ext cx="8043890" cy="5324492"/>
          </a:xfrm>
        </p:spPr>
        <p:txBody>
          <a:bodyPr/>
          <a:lstStyle/>
          <a:p>
            <a:pPr>
              <a:lnSpc>
                <a:spcPct val="150000"/>
              </a:lnSpc>
            </a:pPr>
            <a:r>
              <a:rPr lang="tr-TR" dirty="0" smtClean="0"/>
              <a:t>Bu program dil, kavram, öz- bakım, motor ve sosyal gelişim alanlarına yönelik 450 becerinin kazandırılmasını hedeflemektedir.</a:t>
            </a:r>
          </a:p>
          <a:p>
            <a:pPr>
              <a:lnSpc>
                <a:spcPct val="150000"/>
              </a:lnSpc>
            </a:pPr>
            <a:endParaRPr lang="tr-TR"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609600" y="1176996"/>
            <a:ext cx="2212848" cy="3609326"/>
          </a:xfrm>
        </p:spPr>
        <p:txBody>
          <a:bodyPr/>
          <a:lstStyle/>
          <a:p>
            <a:r>
              <a:rPr lang="tr-TR" sz="4000" dirty="0" smtClean="0"/>
              <a:t>Küçük Adımlar Aile Eğitim Program</a:t>
            </a:r>
            <a:r>
              <a:rPr lang="tr-TR" dirty="0" smtClean="0"/>
              <a:t>ı</a:t>
            </a:r>
            <a:br>
              <a:rPr lang="tr-TR" dirty="0" smtClean="0"/>
            </a:br>
            <a:endParaRPr lang="tr-TR" dirty="0"/>
          </a:p>
        </p:txBody>
      </p:sp>
      <p:pic>
        <p:nvPicPr>
          <p:cNvPr id="7" name="6 Resim Yer Tutucusu" descr="indir (5).jpg"/>
          <p:cNvPicPr>
            <a:picLocks noGrp="1" noChangeAspect="1"/>
          </p:cNvPicPr>
          <p:nvPr>
            <p:ph type="pic" idx="1"/>
          </p:nvPr>
        </p:nvPicPr>
        <p:blipFill>
          <a:blip r:embed="rId2"/>
          <a:srcRect t="20525" b="20525"/>
          <a:stretch>
            <a:fillRect/>
          </a:stretch>
        </p:blipFill>
        <p:spPr>
          <a:xfrm rot="420000">
            <a:off x="3292635" y="934949"/>
            <a:ext cx="5033034" cy="3931920"/>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650</TotalTime>
  <Words>3951</Words>
  <PresentationFormat>Ekran Gösterisi (4:3)</PresentationFormat>
  <Paragraphs>681</Paragraphs>
  <Slides>128</Slides>
  <Notes>0</Notes>
  <HiddenSlides>0</HiddenSlides>
  <MMClips>0</MMClips>
  <ScaleCrop>false</ScaleCrop>
  <HeadingPairs>
    <vt:vector size="4" baseType="variant">
      <vt:variant>
        <vt:lpstr>Tema</vt:lpstr>
      </vt:variant>
      <vt:variant>
        <vt:i4>1</vt:i4>
      </vt:variant>
      <vt:variant>
        <vt:lpstr>Slayt Başlıkları</vt:lpstr>
      </vt:variant>
      <vt:variant>
        <vt:i4>128</vt:i4>
      </vt:variant>
    </vt:vector>
  </HeadingPairs>
  <TitlesOfParts>
    <vt:vector size="129" baseType="lpstr">
      <vt:lpstr>Akış</vt:lpstr>
      <vt:lpstr>AİLE EĞİTİMİ  </vt:lpstr>
      <vt:lpstr>HOLLANDA’YA HOŞ GELDİNİZ…</vt:lpstr>
      <vt:lpstr>NELER ÖĞRENECEĞİZ ?</vt:lpstr>
      <vt:lpstr>Slayt 4</vt:lpstr>
      <vt:lpstr>Slayt 5</vt:lpstr>
      <vt:lpstr>Slayt 6</vt:lpstr>
      <vt:lpstr>Slayt 7</vt:lpstr>
      <vt:lpstr>Slayt 8</vt:lpstr>
      <vt:lpstr>Slayt 9</vt:lpstr>
      <vt:lpstr>Slayt 10</vt:lpstr>
      <vt:lpstr>Slayt 11</vt:lpstr>
      <vt:lpstr>Slayt 12</vt:lpstr>
      <vt:lpstr>Slayt 13</vt:lpstr>
      <vt:lpstr>II. Aşama </vt:lpstr>
      <vt:lpstr>Slayt 15</vt:lpstr>
      <vt:lpstr>Slayt 16</vt:lpstr>
      <vt:lpstr>Slayt 17</vt:lpstr>
      <vt:lpstr>III. Aşama </vt:lpstr>
      <vt:lpstr>Uyma ve Yeniden Düzenleme </vt:lpstr>
      <vt:lpstr>Kabul ve Uyum:</vt:lpstr>
      <vt:lpstr>       </vt:lpstr>
      <vt:lpstr>Slayt 22</vt:lpstr>
      <vt:lpstr>       Aile Tepkilerini Etkileyen                       Değişkenler </vt:lpstr>
      <vt:lpstr>Slayt 24</vt:lpstr>
      <vt:lpstr>Slayt 25</vt:lpstr>
      <vt:lpstr>          </vt:lpstr>
      <vt:lpstr> </vt:lpstr>
      <vt:lpstr>AİLE EĞİTİMİNİN AMAÇLARI </vt:lpstr>
      <vt:lpstr>Slayt 29</vt:lpstr>
      <vt:lpstr>Slayt 30</vt:lpstr>
      <vt:lpstr>Slayt 31</vt:lpstr>
      <vt:lpstr>Slayt 32</vt:lpstr>
      <vt:lpstr>     ÖZEL EĞİTİMDE AİLE EĞİTİMİN AMAÇLARI </vt:lpstr>
      <vt:lpstr>Slayt 34</vt:lpstr>
      <vt:lpstr>Slayt 35</vt:lpstr>
      <vt:lpstr>Slayt 36</vt:lpstr>
      <vt:lpstr>Slayt 37</vt:lpstr>
      <vt:lpstr> </vt:lpstr>
      <vt:lpstr>Slayt 39</vt:lpstr>
      <vt:lpstr>Slayt 40</vt:lpstr>
      <vt:lpstr>Slayt 41</vt:lpstr>
      <vt:lpstr>Slayt 42</vt:lpstr>
      <vt:lpstr>Slayt 43</vt:lpstr>
      <vt:lpstr>Slayt 44</vt:lpstr>
      <vt:lpstr>Slayt 45</vt:lpstr>
      <vt:lpstr>Slayt 46</vt:lpstr>
      <vt:lpstr>Anne Baba Öğretmen İşbirliğinin Yararları</vt:lpstr>
      <vt:lpstr>Slayt 48</vt:lpstr>
      <vt:lpstr>   </vt:lpstr>
      <vt:lpstr>Slayt 50</vt:lpstr>
      <vt:lpstr>Slayt 51</vt:lpstr>
      <vt:lpstr> </vt:lpstr>
      <vt:lpstr>Slayt 53</vt:lpstr>
      <vt:lpstr>Slayt 54</vt:lpstr>
      <vt:lpstr>Slayt 55</vt:lpstr>
      <vt:lpstr>Slayt 56</vt:lpstr>
      <vt:lpstr>Slayt 57</vt:lpstr>
      <vt:lpstr>Slayt 58</vt:lpstr>
      <vt:lpstr>ANNE BABA-ÖĞRETMEN İLETİŞİMİ </vt:lpstr>
      <vt:lpstr>Slayt 60</vt:lpstr>
      <vt:lpstr>Slayt 61</vt:lpstr>
      <vt:lpstr>Slayt 62</vt:lpstr>
      <vt:lpstr>Slayt 63</vt:lpstr>
      <vt:lpstr>Slayt 64</vt:lpstr>
      <vt:lpstr>Slayt 65</vt:lpstr>
      <vt:lpstr>Slayt 66</vt:lpstr>
      <vt:lpstr>Slayt 67</vt:lpstr>
      <vt:lpstr>Slayt 68</vt:lpstr>
      <vt:lpstr>Slayt 69</vt:lpstr>
      <vt:lpstr> </vt:lpstr>
      <vt:lpstr>Slayt 71</vt:lpstr>
      <vt:lpstr>Slayt 72</vt:lpstr>
      <vt:lpstr>Slayt 73</vt:lpstr>
      <vt:lpstr>Slayt 74</vt:lpstr>
      <vt:lpstr>Slayt 75</vt:lpstr>
      <vt:lpstr>Slayt 76</vt:lpstr>
      <vt:lpstr>Slayt 77</vt:lpstr>
      <vt:lpstr>Slayt 78</vt:lpstr>
      <vt:lpstr>Slayt 79</vt:lpstr>
      <vt:lpstr>Slayt 80</vt:lpstr>
      <vt:lpstr>Slayt 81</vt:lpstr>
      <vt:lpstr>Slayt 82</vt:lpstr>
      <vt:lpstr>Slayt 83</vt:lpstr>
      <vt:lpstr>Slayt 84</vt:lpstr>
      <vt:lpstr>Slayt 85</vt:lpstr>
      <vt:lpstr>Slayt 86</vt:lpstr>
      <vt:lpstr>Slayt 87</vt:lpstr>
      <vt:lpstr>Slayt 88</vt:lpstr>
      <vt:lpstr>Slayt 89</vt:lpstr>
      <vt:lpstr>Slayt 90</vt:lpstr>
      <vt:lpstr>Slayt 91</vt:lpstr>
      <vt:lpstr>Slayt 92</vt:lpstr>
      <vt:lpstr>Slayt 93</vt:lpstr>
      <vt:lpstr>Slayt 94</vt:lpstr>
      <vt:lpstr>Portage Aile Eğitim Programı </vt:lpstr>
      <vt:lpstr>Slayt 96</vt:lpstr>
      <vt:lpstr>Slayt 97</vt:lpstr>
      <vt:lpstr>Slayt 98</vt:lpstr>
      <vt:lpstr>Küçük Adımlar Aile Eğitim Programı </vt:lpstr>
      <vt:lpstr>Slayt 100</vt:lpstr>
      <vt:lpstr>Slayt 101</vt:lpstr>
      <vt:lpstr>Slayt 102</vt:lpstr>
      <vt:lpstr>Slayt 103</vt:lpstr>
      <vt:lpstr>Slayt 104</vt:lpstr>
      <vt:lpstr>Slayt 105</vt:lpstr>
      <vt:lpstr>Slayt 106</vt:lpstr>
      <vt:lpstr>Slayt 107</vt:lpstr>
      <vt:lpstr>Slayt 108</vt:lpstr>
      <vt:lpstr>Slayt 109</vt:lpstr>
      <vt:lpstr>Slayt 110</vt:lpstr>
      <vt:lpstr>Slayt 111</vt:lpstr>
      <vt:lpstr>Slayt 112</vt:lpstr>
      <vt:lpstr>Slayt 113</vt:lpstr>
      <vt:lpstr>Slayt 114</vt:lpstr>
      <vt:lpstr>Slayt 115</vt:lpstr>
      <vt:lpstr>Slayt 116</vt:lpstr>
      <vt:lpstr>Slayt 117</vt:lpstr>
      <vt:lpstr>Slayt 118</vt:lpstr>
      <vt:lpstr>Slayt 119</vt:lpstr>
      <vt:lpstr>Slayt 120</vt:lpstr>
      <vt:lpstr>Slayt 121</vt:lpstr>
      <vt:lpstr>Slayt 122</vt:lpstr>
      <vt:lpstr>Slayt 123</vt:lpstr>
      <vt:lpstr>Slayt 124</vt:lpstr>
      <vt:lpstr>Slayt 125</vt:lpstr>
      <vt:lpstr>Programın   Aşamaları </vt:lpstr>
      <vt:lpstr>Slayt 127</vt:lpstr>
      <vt:lpstr>Slayt 128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cp:lastModifiedBy>ATEŞ</cp:lastModifiedBy>
  <cp:revision>72</cp:revision>
  <dcterms:modified xsi:type="dcterms:W3CDTF">2014-06-18T14:43:07Z</dcterms:modified>
</cp:coreProperties>
</file>