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colors8.xml" ContentType="application/vnd.openxmlformats-officedocument.drawingml.diagramColors+xml"/>
  <Override PartName="/ppt/diagrams/layout1.xml" ContentType="application/vnd.openxmlformats-officedocument.drawingml.diagramLayout+xml"/>
  <Override PartName="/ppt/diagrams/data2.xml" ContentType="application/vnd.openxmlformats-officedocument.drawingml.diagramData+xml"/>
  <Override PartName="/ppt/diagrams/drawing7.xml" ContentType="application/vnd.ms-office.drawingml.diagramDrawing+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diagrams/quickStyle7.xml" ContentType="application/vnd.openxmlformats-officedocument.drawingml.diagramStyle+xml"/>
  <Override PartName="/ppt/diagrams/drawing10.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diagrams/quickStyle3.xml" ContentType="application/vnd.openxmlformats-officedocument.drawingml.diagramStyle+xml"/>
  <Override PartName="/ppt/diagrams/colors10.xml" ContentType="application/vnd.openxmlformats-officedocument.drawingml.diagramColor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diagrams/quickStyle10.xml" ContentType="application/vnd.openxmlformats-officedocument.drawingml.diagramStyl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data4.xml" ContentType="application/vnd.openxmlformats-officedocument.drawingml.diagramData+xml"/>
  <Override PartName="/ppt/diagrams/drawing9.xml" ContentType="application/vnd.ms-office.drawingml.diagramDrawing+xml"/>
  <Override PartName="/ppt/diagrams/colors6.xml" ContentType="application/vnd.openxmlformats-officedocument.drawingml.diagramColors+xml"/>
  <Override PartName="/ppt/diagrams/quickStyle9.xml" ContentType="application/vnd.openxmlformats-officedocument.drawingml.diagramStyl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diagrams/drawing5.xml" ContentType="application/vnd.ms-office.drawingml.diagramDrawing+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diagrams/colors2.xml" ContentType="application/vnd.openxmlformats-officedocument.drawingml.diagramColors+xml"/>
  <Override PartName="/ppt/diagrams/quickStyle5.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79" r:id="rId3"/>
    <p:sldId id="350" r:id="rId4"/>
    <p:sldId id="280" r:id="rId5"/>
    <p:sldId id="353" r:id="rId6"/>
    <p:sldId id="351" r:id="rId7"/>
    <p:sldId id="393" r:id="rId8"/>
    <p:sldId id="392" r:id="rId9"/>
    <p:sldId id="394" r:id="rId10"/>
    <p:sldId id="395" r:id="rId11"/>
    <p:sldId id="401" r:id="rId12"/>
    <p:sldId id="397" r:id="rId13"/>
    <p:sldId id="402" r:id="rId14"/>
    <p:sldId id="398" r:id="rId15"/>
    <p:sldId id="409" r:id="rId16"/>
    <p:sldId id="403" r:id="rId17"/>
    <p:sldId id="399" r:id="rId18"/>
    <p:sldId id="400" r:id="rId19"/>
    <p:sldId id="404" r:id="rId20"/>
    <p:sldId id="362" r:id="rId21"/>
    <p:sldId id="323" r:id="rId22"/>
    <p:sldId id="376" r:id="rId23"/>
    <p:sldId id="324" r:id="rId24"/>
    <p:sldId id="325" r:id="rId25"/>
    <p:sldId id="326" r:id="rId26"/>
    <p:sldId id="327" r:id="rId27"/>
    <p:sldId id="328" r:id="rId28"/>
    <p:sldId id="377" r:id="rId29"/>
    <p:sldId id="284" r:id="rId30"/>
    <p:sldId id="378" r:id="rId31"/>
    <p:sldId id="285" r:id="rId32"/>
    <p:sldId id="289" r:id="rId33"/>
    <p:sldId id="290" r:id="rId34"/>
    <p:sldId id="291" r:id="rId35"/>
    <p:sldId id="292" r:id="rId36"/>
    <p:sldId id="363" r:id="rId37"/>
    <p:sldId id="294" r:id="rId38"/>
    <p:sldId id="379" r:id="rId39"/>
    <p:sldId id="295" r:id="rId40"/>
    <p:sldId id="296" r:id="rId41"/>
    <p:sldId id="380" r:id="rId42"/>
    <p:sldId id="298" r:id="rId43"/>
    <p:sldId id="299" r:id="rId44"/>
    <p:sldId id="300" r:id="rId45"/>
    <p:sldId id="301" r:id="rId46"/>
    <p:sldId id="381" r:id="rId47"/>
    <p:sldId id="302" r:id="rId48"/>
    <p:sldId id="303" r:id="rId49"/>
    <p:sldId id="387" r:id="rId50"/>
    <p:sldId id="304" r:id="rId51"/>
    <p:sldId id="382" r:id="rId52"/>
    <p:sldId id="305" r:id="rId53"/>
    <p:sldId id="383" r:id="rId54"/>
    <p:sldId id="384" r:id="rId55"/>
    <p:sldId id="385" r:id="rId56"/>
    <p:sldId id="306" r:id="rId57"/>
    <p:sldId id="386" r:id="rId58"/>
    <p:sldId id="307" r:id="rId59"/>
    <p:sldId id="388" r:id="rId60"/>
    <p:sldId id="308" r:id="rId61"/>
    <p:sldId id="390" r:id="rId62"/>
    <p:sldId id="365" r:id="rId63"/>
    <p:sldId id="311" r:id="rId64"/>
    <p:sldId id="335" r:id="rId65"/>
    <p:sldId id="336" r:id="rId66"/>
    <p:sldId id="337" r:id="rId67"/>
    <p:sldId id="368" r:id="rId68"/>
    <p:sldId id="369" r:id="rId69"/>
    <p:sldId id="338" r:id="rId70"/>
    <p:sldId id="370" r:id="rId71"/>
    <p:sldId id="371" r:id="rId72"/>
    <p:sldId id="339" r:id="rId73"/>
    <p:sldId id="408" r:id="rId74"/>
    <p:sldId id="405" r:id="rId75"/>
    <p:sldId id="340" r:id="rId7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33"/>
    <a:srgbClr val="FF99FF"/>
    <a:srgbClr val="00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15" autoAdjust="0"/>
    <p:restoredTop sz="94684" autoAdjust="0"/>
  </p:normalViewPr>
  <p:slideViewPr>
    <p:cSldViewPr>
      <p:cViewPr varScale="1">
        <p:scale>
          <a:sx n="100" d="100"/>
          <a:sy n="100" d="100"/>
        </p:scale>
        <p:origin x="-282" y="-102"/>
      </p:cViewPr>
      <p:guideLst>
        <p:guide orient="horz" pos="2160"/>
        <p:guide pos="2880"/>
      </p:guideLst>
    </p:cSldViewPr>
  </p:slideViewPr>
  <p:outlineViewPr>
    <p:cViewPr>
      <p:scale>
        <a:sx n="33" d="100"/>
        <a:sy n="33" d="100"/>
      </p:scale>
      <p:origin x="0" y="3882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4_4">
  <dgm:title val=""/>
  <dgm:desc val=""/>
  <dgm:catLst>
    <dgm:cat type="accent4" pri="11400"/>
  </dgm:catLst>
  <dgm:styleLbl name="node0">
    <dgm:fillClrLst meth="cycle">
      <a:schemeClr val="accent4">
        <a:shade val="60000"/>
      </a:schemeClr>
    </dgm:fillClrLst>
    <dgm:linClrLst meth="repeat">
      <a:schemeClr val="lt1"/>
    </dgm:linClrLst>
    <dgm:effectClrLst/>
    <dgm:txLinClrLst/>
    <dgm:txFillClrLst/>
    <dgm:txEffectClrLst/>
  </dgm:styleLbl>
  <dgm:styleLbl name="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alignNode1">
    <dgm:fillClrLst meth="cycle">
      <a:schemeClr val="accent4">
        <a:shade val="50000"/>
      </a:schemeClr>
      <a:schemeClr val="accent4">
        <a:tint val="55000"/>
      </a:schemeClr>
    </dgm:fillClrLst>
    <dgm:linClrLst meth="cycle">
      <a:schemeClr val="accent4">
        <a:shade val="50000"/>
      </a:schemeClr>
      <a:schemeClr val="accent4">
        <a:tint val="55000"/>
      </a:schemeClr>
    </dgm:linClrLst>
    <dgm:effectClrLst/>
    <dgm:txLinClrLst/>
    <dgm:txFillClrLst/>
    <dgm:txEffectClrLst/>
  </dgm:styleLbl>
  <dgm:styleLbl name="ln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vennNode1">
    <dgm:fillClrLst meth="cycle">
      <a:schemeClr val="accent4">
        <a:shade val="80000"/>
        <a:alpha val="50000"/>
      </a:schemeClr>
      <a:schemeClr val="accent4">
        <a:tint val="50000"/>
        <a:alpha val="50000"/>
      </a:schemeClr>
    </dgm:fillClrLst>
    <dgm:linClrLst meth="repeat">
      <a:schemeClr val="lt1"/>
    </dgm:linClrLst>
    <dgm:effectClrLst/>
    <dgm:txLinClrLst/>
    <dgm:txFillClrLst/>
    <dgm:txEffectClrLst/>
  </dgm:styleLbl>
  <dgm:styleLbl name="node2">
    <dgm:fillClrLst>
      <a:schemeClr val="accent4">
        <a:shade val="80000"/>
      </a:schemeClr>
    </dgm:fillClrLst>
    <dgm:linClrLst meth="repeat">
      <a:schemeClr val="lt1"/>
    </dgm:linClrLst>
    <dgm:effectClrLst/>
    <dgm:txLinClrLst/>
    <dgm:txFillClrLst/>
    <dgm:txEffectClrLst/>
  </dgm:styleLbl>
  <dgm:styleLbl name="node3">
    <dgm:fillClrLst>
      <a:schemeClr val="accent4">
        <a:tint val="99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f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b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sibTrans1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0000"/>
      </a:schemeClr>
    </dgm:fillClrLst>
    <dgm:linClrLst meth="repeat">
      <a:schemeClr val="lt1"/>
    </dgm:linClrLst>
    <dgm:effectClrLst/>
    <dgm:txLinClrLst/>
    <dgm:txFillClrLst/>
    <dgm:txEffectClrLst/>
  </dgm:styleLbl>
  <dgm:styleLbl name="asst3">
    <dgm:fillClrLst>
      <a:schemeClr val="accent4">
        <a:tint val="70000"/>
      </a:schemeClr>
    </dgm:fillClrLst>
    <dgm:linClrLst meth="repeat">
      <a:schemeClr val="lt1"/>
    </dgm:linClrLst>
    <dgm:effectClrLst/>
    <dgm:txLinClrLst/>
    <dgm:txFillClrLst/>
    <dgm:txEffectClrLst/>
  </dgm:styleLbl>
  <dgm:styleLbl name="asst4">
    <dgm:fillClrLst>
      <a:schemeClr val="accent4">
        <a:tint val="5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align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bgAccFollowNode1">
    <dgm:fillClrLst meth="repeat">
      <a:schemeClr val="accent4">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55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CB0D7AF-B6F3-4324-AB69-DDF69ED47E42}"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tr-TR"/>
        </a:p>
      </dgm:t>
    </dgm:pt>
    <dgm:pt modelId="{2409CA61-1954-4AC0-A9FA-6985789432F9}">
      <dgm:prSet phldrT="[Metin]"/>
      <dgm:spPr>
        <a:solidFill>
          <a:srgbClr val="7030A0"/>
        </a:solidFill>
      </dgm:spPr>
      <dgm:t>
        <a:bodyPr/>
        <a:lstStyle/>
        <a:p>
          <a:r>
            <a:rPr lang="tr-TR" dirty="0" smtClean="0"/>
            <a:t>BECERİLERİ ÖĞRETME </a:t>
          </a:r>
          <a:endParaRPr lang="tr-TR" dirty="0"/>
        </a:p>
      </dgm:t>
    </dgm:pt>
    <dgm:pt modelId="{48074C0D-0ACB-486F-9B7A-5A804C5B92CA}" type="parTrans" cxnId="{CBF5C10D-29AF-4C3C-B25C-D68C2351027A}">
      <dgm:prSet/>
      <dgm:spPr/>
      <dgm:t>
        <a:bodyPr/>
        <a:lstStyle/>
        <a:p>
          <a:endParaRPr lang="tr-TR"/>
        </a:p>
      </dgm:t>
    </dgm:pt>
    <dgm:pt modelId="{42B26C68-FD18-4B45-962C-95EADE1E1905}" type="sibTrans" cxnId="{CBF5C10D-29AF-4C3C-B25C-D68C2351027A}">
      <dgm:prSet/>
      <dgm:spPr/>
      <dgm:t>
        <a:bodyPr/>
        <a:lstStyle/>
        <a:p>
          <a:endParaRPr lang="tr-TR"/>
        </a:p>
      </dgm:t>
    </dgm:pt>
    <dgm:pt modelId="{D2B74D54-4989-49F6-80FA-68D97EEA13B6}">
      <dgm:prSet phldrT="[Metin]"/>
      <dgm:spPr/>
      <dgm:t>
        <a:bodyPr/>
        <a:lstStyle/>
        <a:p>
          <a:r>
            <a:rPr lang="tr-TR" i="1" dirty="0" smtClean="0"/>
            <a:t>T</a:t>
          </a:r>
          <a:r>
            <a:rPr lang="tr-TR" dirty="0" smtClean="0"/>
            <a:t>emel becerilerin</a:t>
          </a:r>
          <a:endParaRPr lang="tr-TR" dirty="0"/>
        </a:p>
      </dgm:t>
    </dgm:pt>
    <dgm:pt modelId="{CC484D31-1CFA-422E-A779-98EE8E521A7E}" type="parTrans" cxnId="{9EFE5AB4-3A6F-477D-8A55-624F714E1502}">
      <dgm:prSet/>
      <dgm:spPr/>
      <dgm:t>
        <a:bodyPr/>
        <a:lstStyle/>
        <a:p>
          <a:endParaRPr lang="tr-TR"/>
        </a:p>
      </dgm:t>
    </dgm:pt>
    <dgm:pt modelId="{0177D94B-9BA8-4990-B091-7900D18D7ADE}" type="sibTrans" cxnId="{9EFE5AB4-3A6F-477D-8A55-624F714E1502}">
      <dgm:prSet/>
      <dgm:spPr/>
      <dgm:t>
        <a:bodyPr/>
        <a:lstStyle/>
        <a:p>
          <a:endParaRPr lang="tr-TR"/>
        </a:p>
      </dgm:t>
    </dgm:pt>
    <dgm:pt modelId="{7EF849BC-1477-45B4-92F1-AAB16F945E1B}">
      <dgm:prSet phldrT="[Metin]"/>
      <dgm:spPr/>
      <dgm:t>
        <a:bodyPr/>
        <a:lstStyle/>
        <a:p>
          <a:r>
            <a:rPr lang="tr-TR" dirty="0" smtClean="0"/>
            <a:t>çocuğun gelişiminde önemli olabilecek alanlarda </a:t>
          </a:r>
          <a:endParaRPr lang="tr-TR" dirty="0"/>
        </a:p>
      </dgm:t>
    </dgm:pt>
    <dgm:pt modelId="{2E984DBD-F07C-411A-ABC3-305D5D492D8E}" type="parTrans" cxnId="{73052E01-086B-4BBA-A7D3-AD30A92E2601}">
      <dgm:prSet/>
      <dgm:spPr/>
      <dgm:t>
        <a:bodyPr/>
        <a:lstStyle/>
        <a:p>
          <a:endParaRPr lang="tr-TR"/>
        </a:p>
      </dgm:t>
    </dgm:pt>
    <dgm:pt modelId="{494C81E7-3930-45C5-A5FA-58823550DA8A}" type="sibTrans" cxnId="{73052E01-086B-4BBA-A7D3-AD30A92E2601}">
      <dgm:prSet/>
      <dgm:spPr/>
      <dgm:t>
        <a:bodyPr/>
        <a:lstStyle/>
        <a:p>
          <a:endParaRPr lang="tr-TR"/>
        </a:p>
      </dgm:t>
    </dgm:pt>
    <dgm:pt modelId="{31F25AF5-20A1-466E-BBDF-BD45D6C7F2AB}">
      <dgm:prSet phldrT="[Metin]"/>
      <dgm:spPr>
        <a:solidFill>
          <a:srgbClr val="FFFF00"/>
        </a:solidFill>
      </dgm:spPr>
      <dgm:t>
        <a:bodyPr/>
        <a:lstStyle/>
        <a:p>
          <a:r>
            <a:rPr lang="tr-TR" dirty="0" smtClean="0">
              <a:solidFill>
                <a:schemeClr val="tx1"/>
              </a:solidFill>
            </a:rPr>
            <a:t>K</a:t>
          </a:r>
          <a:r>
            <a:rPr lang="tr-TR" b="1" u="sng" dirty="0" smtClean="0">
              <a:solidFill>
                <a:schemeClr val="tx1"/>
              </a:solidFill>
            </a:rPr>
            <a:t>AZANDIRILMALI</a:t>
          </a:r>
          <a:r>
            <a:rPr lang="tr-TR" dirty="0" smtClean="0">
              <a:solidFill>
                <a:schemeClr val="tx1"/>
              </a:solidFill>
            </a:rPr>
            <a:t> </a:t>
          </a:r>
          <a:endParaRPr lang="tr-TR" dirty="0">
            <a:solidFill>
              <a:schemeClr val="tx1"/>
            </a:solidFill>
          </a:endParaRPr>
        </a:p>
      </dgm:t>
    </dgm:pt>
    <dgm:pt modelId="{78434187-177F-40FD-BE3C-0C70D98C900D}" type="parTrans" cxnId="{0C59C0A1-88DC-4852-B11F-5B956CD4BDBA}">
      <dgm:prSet/>
      <dgm:spPr/>
      <dgm:t>
        <a:bodyPr/>
        <a:lstStyle/>
        <a:p>
          <a:endParaRPr lang="tr-TR"/>
        </a:p>
      </dgm:t>
    </dgm:pt>
    <dgm:pt modelId="{0043B2A5-159C-4483-82DB-BC4F2587540B}" type="sibTrans" cxnId="{0C59C0A1-88DC-4852-B11F-5B956CD4BDBA}">
      <dgm:prSet/>
      <dgm:spPr/>
      <dgm:t>
        <a:bodyPr/>
        <a:lstStyle/>
        <a:p>
          <a:endParaRPr lang="tr-TR"/>
        </a:p>
      </dgm:t>
    </dgm:pt>
    <dgm:pt modelId="{DED38A31-96E3-496A-AF6E-16BE00301423}">
      <dgm:prSet phldrT="[Metin]"/>
      <dgm:spPr/>
      <dgm:t>
        <a:bodyPr/>
        <a:lstStyle/>
        <a:p>
          <a:r>
            <a:rPr lang="tr-TR" dirty="0" smtClean="0"/>
            <a:t>dil</a:t>
          </a:r>
          <a:endParaRPr lang="tr-TR" dirty="0"/>
        </a:p>
      </dgm:t>
    </dgm:pt>
    <dgm:pt modelId="{062EF901-577A-4334-9DB9-62CD1287976C}" type="parTrans" cxnId="{9C7F3D05-886D-4C76-83A8-73C8D7D93D9B}">
      <dgm:prSet/>
      <dgm:spPr/>
      <dgm:t>
        <a:bodyPr/>
        <a:lstStyle/>
        <a:p>
          <a:endParaRPr lang="tr-TR"/>
        </a:p>
      </dgm:t>
    </dgm:pt>
    <dgm:pt modelId="{B49EA6ED-88F8-4EC0-91E0-B4C2C1BBFB95}" type="sibTrans" cxnId="{9C7F3D05-886D-4C76-83A8-73C8D7D93D9B}">
      <dgm:prSet/>
      <dgm:spPr/>
      <dgm:t>
        <a:bodyPr/>
        <a:lstStyle/>
        <a:p>
          <a:endParaRPr lang="tr-TR"/>
        </a:p>
      </dgm:t>
    </dgm:pt>
    <dgm:pt modelId="{2151BB6D-DCBD-4C1F-981F-6B03FB101A8F}">
      <dgm:prSet phldrT="[Metin]"/>
      <dgm:spPr/>
      <dgm:t>
        <a:bodyPr/>
        <a:lstStyle/>
        <a:p>
          <a:r>
            <a:rPr lang="tr-TR" dirty="0" smtClean="0"/>
            <a:t>giyinme,</a:t>
          </a:r>
          <a:endParaRPr lang="tr-TR" dirty="0"/>
        </a:p>
      </dgm:t>
    </dgm:pt>
    <dgm:pt modelId="{8AB5C24C-0002-44A2-9F4A-C9316825F487}" type="parTrans" cxnId="{B0E014B7-C7C4-4CCF-95B0-AB109DC82AFB}">
      <dgm:prSet/>
      <dgm:spPr/>
      <dgm:t>
        <a:bodyPr/>
        <a:lstStyle/>
        <a:p>
          <a:endParaRPr lang="tr-TR"/>
        </a:p>
      </dgm:t>
    </dgm:pt>
    <dgm:pt modelId="{E96810C7-499C-42C4-9FEC-04A9C1E7C9C7}" type="sibTrans" cxnId="{B0E014B7-C7C4-4CCF-95B0-AB109DC82AFB}">
      <dgm:prSet/>
      <dgm:spPr/>
      <dgm:t>
        <a:bodyPr/>
        <a:lstStyle/>
        <a:p>
          <a:endParaRPr lang="tr-TR"/>
        </a:p>
      </dgm:t>
    </dgm:pt>
    <dgm:pt modelId="{3408B034-AACF-41CE-8052-2B25DE5FDE06}">
      <dgm:prSet/>
      <dgm:spPr/>
      <dgm:t>
        <a:bodyPr/>
        <a:lstStyle/>
        <a:p>
          <a:r>
            <a:rPr lang="tr-TR" dirty="0" smtClean="0"/>
            <a:t>öğretimi </a:t>
          </a:r>
          <a:endParaRPr lang="tr-TR" dirty="0"/>
        </a:p>
      </dgm:t>
    </dgm:pt>
    <dgm:pt modelId="{C79AC5EA-BB7C-4A3C-98B5-46729BB2E8B0}" type="parTrans" cxnId="{A9BBADEE-8634-4920-91CD-6D07D0E3D894}">
      <dgm:prSet/>
      <dgm:spPr/>
      <dgm:t>
        <a:bodyPr/>
        <a:lstStyle/>
        <a:p>
          <a:endParaRPr lang="tr-TR"/>
        </a:p>
      </dgm:t>
    </dgm:pt>
    <dgm:pt modelId="{E16E20D2-5F54-4462-A8F6-50670BA6312F}" type="sibTrans" cxnId="{A9BBADEE-8634-4920-91CD-6D07D0E3D894}">
      <dgm:prSet/>
      <dgm:spPr/>
      <dgm:t>
        <a:bodyPr/>
        <a:lstStyle/>
        <a:p>
          <a:endParaRPr lang="tr-TR"/>
        </a:p>
      </dgm:t>
    </dgm:pt>
    <dgm:pt modelId="{23B1387A-B18F-48AF-8C1A-86666DBA6247}">
      <dgm:prSet/>
      <dgm:spPr/>
      <dgm:t>
        <a:bodyPr/>
        <a:lstStyle/>
        <a:p>
          <a:r>
            <a:rPr lang="tr-TR" dirty="0" smtClean="0"/>
            <a:t>becerileri,</a:t>
          </a:r>
          <a:endParaRPr lang="tr-TR" dirty="0"/>
        </a:p>
      </dgm:t>
    </dgm:pt>
    <dgm:pt modelId="{4E52E87E-9E2C-4016-88C6-17209EEDCFDE}" type="parTrans" cxnId="{0D69E76C-0AA7-4A27-809C-743F8AD9A8F6}">
      <dgm:prSet/>
      <dgm:spPr/>
      <dgm:t>
        <a:bodyPr/>
        <a:lstStyle/>
        <a:p>
          <a:endParaRPr lang="tr-TR"/>
        </a:p>
      </dgm:t>
    </dgm:pt>
    <dgm:pt modelId="{6A357CF2-27C6-4D66-A59F-0B76FECE0EFF}" type="sibTrans" cxnId="{0D69E76C-0AA7-4A27-809C-743F8AD9A8F6}">
      <dgm:prSet/>
      <dgm:spPr/>
      <dgm:t>
        <a:bodyPr/>
        <a:lstStyle/>
        <a:p>
          <a:endParaRPr lang="tr-TR"/>
        </a:p>
      </dgm:t>
    </dgm:pt>
    <dgm:pt modelId="{CBC9FA96-E485-4E4D-87A0-9307AF5F4674}">
      <dgm:prSet phldrT="[Metin]"/>
      <dgm:spPr/>
      <dgm:t>
        <a:bodyPr/>
        <a:lstStyle/>
        <a:p>
          <a:r>
            <a:rPr lang="tr-TR" dirty="0" smtClean="0"/>
            <a:t>tuvalet eğitimi </a:t>
          </a:r>
          <a:endParaRPr lang="tr-TR" dirty="0"/>
        </a:p>
      </dgm:t>
    </dgm:pt>
    <dgm:pt modelId="{1A3AA990-BFBC-4479-9B8D-3D8CA2AE1991}" type="parTrans" cxnId="{F3DAE70A-E2CE-437D-861C-E92469E77DB6}">
      <dgm:prSet/>
      <dgm:spPr/>
      <dgm:t>
        <a:bodyPr/>
        <a:lstStyle/>
        <a:p>
          <a:endParaRPr lang="tr-TR"/>
        </a:p>
      </dgm:t>
    </dgm:pt>
    <dgm:pt modelId="{D046E786-4A2C-4054-9F93-E8A0D31E04CE}" type="sibTrans" cxnId="{F3DAE70A-E2CE-437D-861C-E92469E77DB6}">
      <dgm:prSet/>
      <dgm:spPr/>
      <dgm:t>
        <a:bodyPr/>
        <a:lstStyle/>
        <a:p>
          <a:endParaRPr lang="tr-TR"/>
        </a:p>
      </dgm:t>
    </dgm:pt>
    <dgm:pt modelId="{727F980F-F122-452A-8294-C1843E5EED1E}">
      <dgm:prSet/>
      <dgm:spPr/>
      <dgm:t>
        <a:bodyPr/>
        <a:lstStyle/>
        <a:p>
          <a:r>
            <a:rPr lang="tr-TR" dirty="0" smtClean="0"/>
            <a:t>  </a:t>
          </a:r>
          <a:endParaRPr lang="tr-TR" dirty="0"/>
        </a:p>
      </dgm:t>
    </dgm:pt>
    <dgm:pt modelId="{AB4C79F2-DFF3-4458-8CEC-55C0B90C62A1}" type="parTrans" cxnId="{3ED91C96-BE12-4524-81A2-26A5ADF11DE8}">
      <dgm:prSet/>
      <dgm:spPr/>
    </dgm:pt>
    <dgm:pt modelId="{0C388B33-728F-4C28-9AA8-A9DF65748EBB}" type="sibTrans" cxnId="{3ED91C96-BE12-4524-81A2-26A5ADF11DE8}">
      <dgm:prSet/>
      <dgm:spPr/>
    </dgm:pt>
    <dgm:pt modelId="{698C25E6-DE6A-4068-8224-4EFCEB89E11D}">
      <dgm:prSet/>
      <dgm:spPr/>
      <dgm:t>
        <a:bodyPr/>
        <a:lstStyle/>
        <a:p>
          <a:r>
            <a:rPr lang="tr-TR" dirty="0" smtClean="0"/>
            <a:t>Basit davranış yönetimi ilkeleri </a:t>
          </a:r>
          <a:endParaRPr lang="tr-TR" dirty="0"/>
        </a:p>
      </dgm:t>
    </dgm:pt>
    <dgm:pt modelId="{FFA90BF3-76BB-405E-B2D6-D1700777F1C7}" type="parTrans" cxnId="{FE30CC1A-A75C-46C8-ACCE-194AA6B85FF8}">
      <dgm:prSet/>
      <dgm:spPr/>
    </dgm:pt>
    <dgm:pt modelId="{20FA48E3-5032-4CC1-900A-B7767F631FFF}" type="sibTrans" cxnId="{FE30CC1A-A75C-46C8-ACCE-194AA6B85FF8}">
      <dgm:prSet/>
      <dgm:spPr/>
    </dgm:pt>
    <dgm:pt modelId="{010A77B1-AD37-40E3-BFFC-9EC55679B210}" type="pres">
      <dgm:prSet presAssocID="{8CB0D7AF-B6F3-4324-AB69-DDF69ED47E42}" presName="linearFlow" presStyleCnt="0">
        <dgm:presLayoutVars>
          <dgm:dir/>
          <dgm:animLvl val="lvl"/>
          <dgm:resizeHandles val="exact"/>
        </dgm:presLayoutVars>
      </dgm:prSet>
      <dgm:spPr/>
      <dgm:t>
        <a:bodyPr/>
        <a:lstStyle/>
        <a:p>
          <a:endParaRPr lang="tr-TR"/>
        </a:p>
      </dgm:t>
    </dgm:pt>
    <dgm:pt modelId="{26AC4CEB-2B99-44F4-AF58-1D1C1DFE8F7D}" type="pres">
      <dgm:prSet presAssocID="{2409CA61-1954-4AC0-A9FA-6985789432F9}" presName="composite" presStyleCnt="0"/>
      <dgm:spPr/>
    </dgm:pt>
    <dgm:pt modelId="{9F841AE9-0C59-4BCF-933C-DE3F9311863C}" type="pres">
      <dgm:prSet presAssocID="{2409CA61-1954-4AC0-A9FA-6985789432F9}" presName="parentText" presStyleLbl="alignNode1" presStyleIdx="0" presStyleCnt="3">
        <dgm:presLayoutVars>
          <dgm:chMax val="1"/>
          <dgm:bulletEnabled val="1"/>
        </dgm:presLayoutVars>
      </dgm:prSet>
      <dgm:spPr/>
      <dgm:t>
        <a:bodyPr/>
        <a:lstStyle/>
        <a:p>
          <a:endParaRPr lang="tr-TR"/>
        </a:p>
      </dgm:t>
    </dgm:pt>
    <dgm:pt modelId="{1A550A58-3A76-4074-8355-51BD4954ACBC}" type="pres">
      <dgm:prSet presAssocID="{2409CA61-1954-4AC0-A9FA-6985789432F9}" presName="descendantText" presStyleLbl="alignAcc1" presStyleIdx="0" presStyleCnt="3">
        <dgm:presLayoutVars>
          <dgm:bulletEnabled val="1"/>
        </dgm:presLayoutVars>
      </dgm:prSet>
      <dgm:spPr/>
      <dgm:t>
        <a:bodyPr/>
        <a:lstStyle/>
        <a:p>
          <a:endParaRPr lang="tr-TR"/>
        </a:p>
      </dgm:t>
    </dgm:pt>
    <dgm:pt modelId="{18614C80-C3A5-4442-BDA3-6E253E6D5DA0}" type="pres">
      <dgm:prSet presAssocID="{42B26C68-FD18-4B45-962C-95EADE1E1905}" presName="sp" presStyleCnt="0"/>
      <dgm:spPr/>
    </dgm:pt>
    <dgm:pt modelId="{48E6B075-3C4B-4734-8E88-730DE6DC7CE6}" type="pres">
      <dgm:prSet presAssocID="{31F25AF5-20A1-466E-BBDF-BD45D6C7F2AB}" presName="composite" presStyleCnt="0"/>
      <dgm:spPr/>
    </dgm:pt>
    <dgm:pt modelId="{194C5C8E-3E2F-4158-A282-DB47791EAFBC}" type="pres">
      <dgm:prSet presAssocID="{31F25AF5-20A1-466E-BBDF-BD45D6C7F2AB}" presName="parentText" presStyleLbl="alignNode1" presStyleIdx="1" presStyleCnt="3" custLinFactNeighborX="-1441" custLinFactNeighborY="-2008">
        <dgm:presLayoutVars>
          <dgm:chMax val="1"/>
          <dgm:bulletEnabled val="1"/>
        </dgm:presLayoutVars>
      </dgm:prSet>
      <dgm:spPr/>
      <dgm:t>
        <a:bodyPr/>
        <a:lstStyle/>
        <a:p>
          <a:endParaRPr lang="tr-TR"/>
        </a:p>
      </dgm:t>
    </dgm:pt>
    <dgm:pt modelId="{909B2000-6021-42D6-971F-02F4CD2922FA}" type="pres">
      <dgm:prSet presAssocID="{31F25AF5-20A1-466E-BBDF-BD45D6C7F2AB}" presName="descendantText" presStyleLbl="alignAcc1" presStyleIdx="1" presStyleCnt="3">
        <dgm:presLayoutVars>
          <dgm:bulletEnabled val="1"/>
        </dgm:presLayoutVars>
      </dgm:prSet>
      <dgm:spPr/>
      <dgm:t>
        <a:bodyPr/>
        <a:lstStyle/>
        <a:p>
          <a:endParaRPr lang="tr-TR"/>
        </a:p>
      </dgm:t>
    </dgm:pt>
    <dgm:pt modelId="{78D4C711-AD29-4275-9FFA-89DF429E6800}" type="pres">
      <dgm:prSet presAssocID="{0043B2A5-159C-4483-82DB-BC4F2587540B}" presName="sp" presStyleCnt="0"/>
      <dgm:spPr/>
    </dgm:pt>
    <dgm:pt modelId="{AD484C5B-68A5-4E2E-97EC-C809965D68F9}" type="pres">
      <dgm:prSet presAssocID="{727F980F-F122-452A-8294-C1843E5EED1E}" presName="composite" presStyleCnt="0"/>
      <dgm:spPr/>
    </dgm:pt>
    <dgm:pt modelId="{A2C1F8A8-FF01-4F31-B762-9D3435FBB5F9}" type="pres">
      <dgm:prSet presAssocID="{727F980F-F122-452A-8294-C1843E5EED1E}" presName="parentText" presStyleLbl="alignNode1" presStyleIdx="2" presStyleCnt="3">
        <dgm:presLayoutVars>
          <dgm:chMax val="1"/>
          <dgm:bulletEnabled val="1"/>
        </dgm:presLayoutVars>
      </dgm:prSet>
      <dgm:spPr/>
      <dgm:t>
        <a:bodyPr/>
        <a:lstStyle/>
        <a:p>
          <a:endParaRPr lang="tr-TR"/>
        </a:p>
      </dgm:t>
    </dgm:pt>
    <dgm:pt modelId="{97499132-43E4-4076-A213-685C0E4187BE}" type="pres">
      <dgm:prSet presAssocID="{727F980F-F122-452A-8294-C1843E5EED1E}" presName="descendantText" presStyleLbl="alignAcc1" presStyleIdx="2" presStyleCnt="3">
        <dgm:presLayoutVars>
          <dgm:bulletEnabled val="1"/>
        </dgm:presLayoutVars>
      </dgm:prSet>
      <dgm:spPr/>
      <dgm:t>
        <a:bodyPr/>
        <a:lstStyle/>
        <a:p>
          <a:endParaRPr lang="tr-TR"/>
        </a:p>
      </dgm:t>
    </dgm:pt>
  </dgm:ptLst>
  <dgm:cxnLst>
    <dgm:cxn modelId="{A9BBADEE-8634-4920-91CD-6D07D0E3D894}" srcId="{2409CA61-1954-4AC0-A9FA-6985789432F9}" destId="{3408B034-AACF-41CE-8052-2B25DE5FDE06}" srcOrd="1" destOrd="0" parTransId="{C79AC5EA-BB7C-4A3C-98B5-46729BB2E8B0}" sibTransId="{E16E20D2-5F54-4462-A8F6-50670BA6312F}"/>
    <dgm:cxn modelId="{B7E8981E-B761-413B-8DC6-EBC6FCF06C4B}" type="presOf" srcId="{3408B034-AACF-41CE-8052-2B25DE5FDE06}" destId="{1A550A58-3A76-4074-8355-51BD4954ACBC}" srcOrd="0" destOrd="1" presId="urn:microsoft.com/office/officeart/2005/8/layout/chevron2"/>
    <dgm:cxn modelId="{F3DAE70A-E2CE-437D-861C-E92469E77DB6}" srcId="{31F25AF5-20A1-466E-BBDF-BD45D6C7F2AB}" destId="{CBC9FA96-E485-4E4D-87A0-9307AF5F4674}" srcOrd="3" destOrd="0" parTransId="{1A3AA990-BFBC-4479-9B8D-3D8CA2AE1991}" sibTransId="{D046E786-4A2C-4054-9F93-E8A0D31E04CE}"/>
    <dgm:cxn modelId="{9A10C0D4-C473-41BB-982B-AE85F7C73564}" type="presOf" srcId="{698C25E6-DE6A-4068-8224-4EFCEB89E11D}" destId="{97499132-43E4-4076-A213-685C0E4187BE}" srcOrd="0" destOrd="0" presId="urn:microsoft.com/office/officeart/2005/8/layout/chevron2"/>
    <dgm:cxn modelId="{0D69E76C-0AA7-4A27-809C-743F8AD9A8F6}" srcId="{31F25AF5-20A1-466E-BBDF-BD45D6C7F2AB}" destId="{23B1387A-B18F-48AF-8C1A-86666DBA6247}" srcOrd="1" destOrd="0" parTransId="{4E52E87E-9E2C-4016-88C6-17209EEDCFDE}" sibTransId="{6A357CF2-27C6-4D66-A59F-0B76FECE0EFF}"/>
    <dgm:cxn modelId="{7D89899D-2853-46C0-B688-0C819F58D666}" type="presOf" srcId="{CBC9FA96-E485-4E4D-87A0-9307AF5F4674}" destId="{909B2000-6021-42D6-971F-02F4CD2922FA}" srcOrd="0" destOrd="3" presId="urn:microsoft.com/office/officeart/2005/8/layout/chevron2"/>
    <dgm:cxn modelId="{CBF5C10D-29AF-4C3C-B25C-D68C2351027A}" srcId="{8CB0D7AF-B6F3-4324-AB69-DDF69ED47E42}" destId="{2409CA61-1954-4AC0-A9FA-6985789432F9}" srcOrd="0" destOrd="0" parTransId="{48074C0D-0ACB-486F-9B7A-5A804C5B92CA}" sibTransId="{42B26C68-FD18-4B45-962C-95EADE1E1905}"/>
    <dgm:cxn modelId="{B42D9FDD-964F-4FF8-9AF0-D9F081D7474D}" type="presOf" srcId="{DED38A31-96E3-496A-AF6E-16BE00301423}" destId="{909B2000-6021-42D6-971F-02F4CD2922FA}" srcOrd="0" destOrd="0" presId="urn:microsoft.com/office/officeart/2005/8/layout/chevron2"/>
    <dgm:cxn modelId="{FD8FF54F-E728-42B4-A579-A2FD198CCA63}" type="presOf" srcId="{2409CA61-1954-4AC0-A9FA-6985789432F9}" destId="{9F841AE9-0C59-4BCF-933C-DE3F9311863C}" srcOrd="0" destOrd="0" presId="urn:microsoft.com/office/officeart/2005/8/layout/chevron2"/>
    <dgm:cxn modelId="{C056D074-14B9-433E-9731-3AF9FE3F7C18}" type="presOf" srcId="{31F25AF5-20A1-466E-BBDF-BD45D6C7F2AB}" destId="{194C5C8E-3E2F-4158-A282-DB47791EAFBC}" srcOrd="0" destOrd="0" presId="urn:microsoft.com/office/officeart/2005/8/layout/chevron2"/>
    <dgm:cxn modelId="{73052E01-086B-4BBA-A7D3-AD30A92E2601}" srcId="{2409CA61-1954-4AC0-A9FA-6985789432F9}" destId="{7EF849BC-1477-45B4-92F1-AAB16F945E1B}" srcOrd="2" destOrd="0" parTransId="{2E984DBD-F07C-411A-ABC3-305D5D492D8E}" sibTransId="{494C81E7-3930-45C5-A5FA-58823550DA8A}"/>
    <dgm:cxn modelId="{98753BAF-D41C-4945-8927-B03A7F9C0A17}" type="presOf" srcId="{7EF849BC-1477-45B4-92F1-AAB16F945E1B}" destId="{1A550A58-3A76-4074-8355-51BD4954ACBC}" srcOrd="0" destOrd="2" presId="urn:microsoft.com/office/officeart/2005/8/layout/chevron2"/>
    <dgm:cxn modelId="{B0E014B7-C7C4-4CCF-95B0-AB109DC82AFB}" srcId="{31F25AF5-20A1-466E-BBDF-BD45D6C7F2AB}" destId="{2151BB6D-DCBD-4C1F-981F-6B03FB101A8F}" srcOrd="2" destOrd="0" parTransId="{8AB5C24C-0002-44A2-9F4A-C9316825F487}" sibTransId="{E96810C7-499C-42C4-9FEC-04A9C1E7C9C7}"/>
    <dgm:cxn modelId="{9EFE5AB4-3A6F-477D-8A55-624F714E1502}" srcId="{2409CA61-1954-4AC0-A9FA-6985789432F9}" destId="{D2B74D54-4989-49F6-80FA-68D97EEA13B6}" srcOrd="0" destOrd="0" parTransId="{CC484D31-1CFA-422E-A779-98EE8E521A7E}" sibTransId="{0177D94B-9BA8-4990-B091-7900D18D7ADE}"/>
    <dgm:cxn modelId="{0C59C0A1-88DC-4852-B11F-5B956CD4BDBA}" srcId="{8CB0D7AF-B6F3-4324-AB69-DDF69ED47E42}" destId="{31F25AF5-20A1-466E-BBDF-BD45D6C7F2AB}" srcOrd="1" destOrd="0" parTransId="{78434187-177F-40FD-BE3C-0C70D98C900D}" sibTransId="{0043B2A5-159C-4483-82DB-BC4F2587540B}"/>
    <dgm:cxn modelId="{FE30CC1A-A75C-46C8-ACCE-194AA6B85FF8}" srcId="{727F980F-F122-452A-8294-C1843E5EED1E}" destId="{698C25E6-DE6A-4068-8224-4EFCEB89E11D}" srcOrd="0" destOrd="0" parTransId="{FFA90BF3-76BB-405E-B2D6-D1700777F1C7}" sibTransId="{20FA48E3-5032-4CC1-900A-B7767F631FFF}"/>
    <dgm:cxn modelId="{9C7F3D05-886D-4C76-83A8-73C8D7D93D9B}" srcId="{31F25AF5-20A1-466E-BBDF-BD45D6C7F2AB}" destId="{DED38A31-96E3-496A-AF6E-16BE00301423}" srcOrd="0" destOrd="0" parTransId="{062EF901-577A-4334-9DB9-62CD1287976C}" sibTransId="{B49EA6ED-88F8-4EC0-91E0-B4C2C1BBFB95}"/>
    <dgm:cxn modelId="{FAAF6879-E352-4280-8217-7C84186EC53E}" type="presOf" srcId="{727F980F-F122-452A-8294-C1843E5EED1E}" destId="{A2C1F8A8-FF01-4F31-B762-9D3435FBB5F9}" srcOrd="0" destOrd="0" presId="urn:microsoft.com/office/officeart/2005/8/layout/chevron2"/>
    <dgm:cxn modelId="{18422325-919D-4BA9-9A80-1ED7F79941EA}" type="presOf" srcId="{2151BB6D-DCBD-4C1F-981F-6B03FB101A8F}" destId="{909B2000-6021-42D6-971F-02F4CD2922FA}" srcOrd="0" destOrd="2" presId="urn:microsoft.com/office/officeart/2005/8/layout/chevron2"/>
    <dgm:cxn modelId="{178ACB99-D22D-414B-BFB3-F601231AE101}" type="presOf" srcId="{23B1387A-B18F-48AF-8C1A-86666DBA6247}" destId="{909B2000-6021-42D6-971F-02F4CD2922FA}" srcOrd="0" destOrd="1" presId="urn:microsoft.com/office/officeart/2005/8/layout/chevron2"/>
    <dgm:cxn modelId="{56CD5704-9AB0-4CB3-961D-FDF0A273444E}" type="presOf" srcId="{D2B74D54-4989-49F6-80FA-68D97EEA13B6}" destId="{1A550A58-3A76-4074-8355-51BD4954ACBC}" srcOrd="0" destOrd="0" presId="urn:microsoft.com/office/officeart/2005/8/layout/chevron2"/>
    <dgm:cxn modelId="{50A50DD2-6008-4E86-9D97-FEA67AADF50C}" type="presOf" srcId="{8CB0D7AF-B6F3-4324-AB69-DDF69ED47E42}" destId="{010A77B1-AD37-40E3-BFFC-9EC55679B210}" srcOrd="0" destOrd="0" presId="urn:microsoft.com/office/officeart/2005/8/layout/chevron2"/>
    <dgm:cxn modelId="{3ED91C96-BE12-4524-81A2-26A5ADF11DE8}" srcId="{8CB0D7AF-B6F3-4324-AB69-DDF69ED47E42}" destId="{727F980F-F122-452A-8294-C1843E5EED1E}" srcOrd="2" destOrd="0" parTransId="{AB4C79F2-DFF3-4458-8CEC-55C0B90C62A1}" sibTransId="{0C388B33-728F-4C28-9AA8-A9DF65748EBB}"/>
    <dgm:cxn modelId="{5AA03ADD-6E03-4580-90E9-C5F8DD0E8D57}" type="presParOf" srcId="{010A77B1-AD37-40E3-BFFC-9EC55679B210}" destId="{26AC4CEB-2B99-44F4-AF58-1D1C1DFE8F7D}" srcOrd="0" destOrd="0" presId="urn:microsoft.com/office/officeart/2005/8/layout/chevron2"/>
    <dgm:cxn modelId="{DA765D01-59B5-4BA8-A7E4-176EEEC11193}" type="presParOf" srcId="{26AC4CEB-2B99-44F4-AF58-1D1C1DFE8F7D}" destId="{9F841AE9-0C59-4BCF-933C-DE3F9311863C}" srcOrd="0" destOrd="0" presId="urn:microsoft.com/office/officeart/2005/8/layout/chevron2"/>
    <dgm:cxn modelId="{1304092E-BAE8-420D-96D2-050588D203E7}" type="presParOf" srcId="{26AC4CEB-2B99-44F4-AF58-1D1C1DFE8F7D}" destId="{1A550A58-3A76-4074-8355-51BD4954ACBC}" srcOrd="1" destOrd="0" presId="urn:microsoft.com/office/officeart/2005/8/layout/chevron2"/>
    <dgm:cxn modelId="{BE526468-DC4D-4F48-81F3-96D6F4BBB3A8}" type="presParOf" srcId="{010A77B1-AD37-40E3-BFFC-9EC55679B210}" destId="{18614C80-C3A5-4442-BDA3-6E253E6D5DA0}" srcOrd="1" destOrd="0" presId="urn:microsoft.com/office/officeart/2005/8/layout/chevron2"/>
    <dgm:cxn modelId="{0584B0A8-6A7C-4C5A-B92C-40BF6FBCB2F3}" type="presParOf" srcId="{010A77B1-AD37-40E3-BFFC-9EC55679B210}" destId="{48E6B075-3C4B-4734-8E88-730DE6DC7CE6}" srcOrd="2" destOrd="0" presId="urn:microsoft.com/office/officeart/2005/8/layout/chevron2"/>
    <dgm:cxn modelId="{562A8C30-346A-4F56-A633-48D409E35580}" type="presParOf" srcId="{48E6B075-3C4B-4734-8E88-730DE6DC7CE6}" destId="{194C5C8E-3E2F-4158-A282-DB47791EAFBC}" srcOrd="0" destOrd="0" presId="urn:microsoft.com/office/officeart/2005/8/layout/chevron2"/>
    <dgm:cxn modelId="{B640DA2F-D531-4CF4-89DA-7DC1BEA800DD}" type="presParOf" srcId="{48E6B075-3C4B-4734-8E88-730DE6DC7CE6}" destId="{909B2000-6021-42D6-971F-02F4CD2922FA}" srcOrd="1" destOrd="0" presId="urn:microsoft.com/office/officeart/2005/8/layout/chevron2"/>
    <dgm:cxn modelId="{D065484E-BDCE-4D27-88D8-52B2C1303BC9}" type="presParOf" srcId="{010A77B1-AD37-40E3-BFFC-9EC55679B210}" destId="{78D4C711-AD29-4275-9FFA-89DF429E6800}" srcOrd="3" destOrd="0" presId="urn:microsoft.com/office/officeart/2005/8/layout/chevron2"/>
    <dgm:cxn modelId="{FB9D0EE6-016A-49E4-BBBC-3CCA8A946952}" type="presParOf" srcId="{010A77B1-AD37-40E3-BFFC-9EC55679B210}" destId="{AD484C5B-68A5-4E2E-97EC-C809965D68F9}" srcOrd="4" destOrd="0" presId="urn:microsoft.com/office/officeart/2005/8/layout/chevron2"/>
    <dgm:cxn modelId="{49A0CFDB-FC98-4B65-B68E-4EA924F5A9CF}" type="presParOf" srcId="{AD484C5B-68A5-4E2E-97EC-C809965D68F9}" destId="{A2C1F8A8-FF01-4F31-B762-9D3435FBB5F9}" srcOrd="0" destOrd="0" presId="urn:microsoft.com/office/officeart/2005/8/layout/chevron2"/>
    <dgm:cxn modelId="{DB8438DE-4870-43CE-A4F6-415A948FF922}" type="presParOf" srcId="{AD484C5B-68A5-4E2E-97EC-C809965D68F9}" destId="{97499132-43E4-4076-A213-685C0E4187BE}"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10503E0-319D-4E9F-98E9-D8A47DE6B479}" type="doc">
      <dgm:prSet loTypeId="urn:microsoft.com/office/officeart/2005/8/layout/list1" loCatId="list" qsTypeId="urn:microsoft.com/office/officeart/2005/8/quickstyle/simple1" qsCatId="simple" csTypeId="urn:microsoft.com/office/officeart/2005/8/colors/accent4_4" csCatId="accent4" phldr="1"/>
      <dgm:spPr/>
      <dgm:t>
        <a:bodyPr/>
        <a:lstStyle/>
        <a:p>
          <a:endParaRPr lang="tr-TR"/>
        </a:p>
      </dgm:t>
    </dgm:pt>
    <dgm:pt modelId="{F049A3D7-AD3E-44FE-945F-17F4931AEE1F}">
      <dgm:prSet phldrT="[Metin]" custT="1"/>
      <dgm:spPr/>
      <dgm:t>
        <a:bodyPr/>
        <a:lstStyle/>
        <a:p>
          <a:r>
            <a:rPr lang="tr-TR" sz="2000" dirty="0" smtClean="0"/>
            <a:t>Öğretim oturumları için her gün bir miktar zaman ayırın,</a:t>
          </a:r>
          <a:endParaRPr lang="tr-TR" sz="2000" dirty="0"/>
        </a:p>
      </dgm:t>
    </dgm:pt>
    <dgm:pt modelId="{2669905A-DDE5-4278-9C65-3D49D7734B5E}" type="parTrans" cxnId="{44F07E65-AF83-4FD9-8220-8B7AAB025BA2}">
      <dgm:prSet/>
      <dgm:spPr/>
      <dgm:t>
        <a:bodyPr/>
        <a:lstStyle/>
        <a:p>
          <a:endParaRPr lang="tr-TR"/>
        </a:p>
      </dgm:t>
    </dgm:pt>
    <dgm:pt modelId="{EFC420C3-5DFC-497B-A755-605084CCAB00}" type="sibTrans" cxnId="{44F07E65-AF83-4FD9-8220-8B7AAB025BA2}">
      <dgm:prSet/>
      <dgm:spPr/>
      <dgm:t>
        <a:bodyPr/>
        <a:lstStyle/>
        <a:p>
          <a:endParaRPr lang="tr-TR"/>
        </a:p>
      </dgm:t>
    </dgm:pt>
    <dgm:pt modelId="{1A56E552-DC2D-4A04-B581-A7CD8518B6C8}">
      <dgm:prSet phldrT="[Metin]" custT="1"/>
      <dgm:spPr/>
      <dgm:t>
        <a:bodyPr/>
        <a:lstStyle/>
        <a:p>
          <a:r>
            <a:rPr lang="tr-TR" sz="1600" dirty="0" smtClean="0"/>
            <a:t> </a:t>
          </a:r>
          <a:r>
            <a:rPr lang="tr-TR" sz="1800" dirty="0" smtClean="0"/>
            <a:t>Oturumları 5-10 </a:t>
          </a:r>
          <a:r>
            <a:rPr lang="tr-TR" sz="1800" dirty="0" err="1" smtClean="0"/>
            <a:t>dk’lık</a:t>
          </a:r>
          <a:r>
            <a:rPr lang="tr-TR" sz="1800" dirty="0" smtClean="0"/>
            <a:t> oturumlar biçiminde düzenleyin, bu 30- 40 </a:t>
          </a:r>
          <a:r>
            <a:rPr lang="tr-TR" sz="1800" dirty="0" err="1" smtClean="0"/>
            <a:t>dk’lık</a:t>
          </a:r>
          <a:r>
            <a:rPr lang="tr-TR" sz="1800" dirty="0" smtClean="0"/>
            <a:t> oturumlardan daha etkili olabilir,</a:t>
          </a:r>
          <a:endParaRPr lang="tr-TR" sz="1800" dirty="0"/>
        </a:p>
      </dgm:t>
    </dgm:pt>
    <dgm:pt modelId="{5C927FE6-72DA-4985-8260-433AC6D275D7}" type="parTrans" cxnId="{01AEAC39-AE34-495D-BB9B-088E48A6E746}">
      <dgm:prSet/>
      <dgm:spPr/>
      <dgm:t>
        <a:bodyPr/>
        <a:lstStyle/>
        <a:p>
          <a:endParaRPr lang="tr-TR"/>
        </a:p>
      </dgm:t>
    </dgm:pt>
    <dgm:pt modelId="{8A82A1F9-B851-4FA7-9FB3-220D5BFFEB2E}" type="sibTrans" cxnId="{01AEAC39-AE34-495D-BB9B-088E48A6E746}">
      <dgm:prSet/>
      <dgm:spPr/>
      <dgm:t>
        <a:bodyPr/>
        <a:lstStyle/>
        <a:p>
          <a:endParaRPr lang="tr-TR"/>
        </a:p>
      </dgm:t>
    </dgm:pt>
    <dgm:pt modelId="{666E3314-3DDF-476C-813E-79DCAC4A09BD}">
      <dgm:prSet phldrT="[Metin]" custT="1"/>
      <dgm:spPr/>
      <dgm:t>
        <a:bodyPr/>
        <a:lstStyle/>
        <a:p>
          <a:r>
            <a:rPr lang="tr-TR" sz="1800" dirty="0" smtClean="0"/>
            <a:t>Çocuğa tutarlı davranın,</a:t>
          </a:r>
          <a:endParaRPr lang="tr-TR" sz="1800" dirty="0"/>
        </a:p>
      </dgm:t>
    </dgm:pt>
    <dgm:pt modelId="{19742685-6027-4739-ACD6-C189EB3A91C6}" type="parTrans" cxnId="{E8E883EF-9420-47D8-BDB8-0B98D7E845AF}">
      <dgm:prSet/>
      <dgm:spPr/>
      <dgm:t>
        <a:bodyPr/>
        <a:lstStyle/>
        <a:p>
          <a:endParaRPr lang="tr-TR"/>
        </a:p>
      </dgm:t>
    </dgm:pt>
    <dgm:pt modelId="{78EFB53E-1023-4744-8291-8A6DFBF54C5E}" type="sibTrans" cxnId="{E8E883EF-9420-47D8-BDB8-0B98D7E845AF}">
      <dgm:prSet/>
      <dgm:spPr/>
      <dgm:t>
        <a:bodyPr/>
        <a:lstStyle/>
        <a:p>
          <a:endParaRPr lang="tr-TR"/>
        </a:p>
      </dgm:t>
    </dgm:pt>
    <dgm:pt modelId="{AFEE1144-75A2-4C38-975C-A89AA52B45C7}">
      <dgm:prSet custT="1"/>
      <dgm:spPr/>
      <dgm:t>
        <a:bodyPr/>
        <a:lstStyle/>
        <a:p>
          <a:r>
            <a:rPr lang="tr-TR" sz="1800" dirty="0" smtClean="0"/>
            <a:t>Çocukla yaptığınız çalışmaları mutlaka kaydedin</a:t>
          </a:r>
          <a:endParaRPr lang="tr-TR" sz="1800" dirty="0"/>
        </a:p>
      </dgm:t>
    </dgm:pt>
    <dgm:pt modelId="{03C7BC5A-1EB9-4BA7-A9EE-D381A850FC25}" type="parTrans" cxnId="{2FBE9EB2-2E96-44B4-95F4-844F110DCE2B}">
      <dgm:prSet/>
      <dgm:spPr/>
      <dgm:t>
        <a:bodyPr/>
        <a:lstStyle/>
        <a:p>
          <a:endParaRPr lang="tr-TR"/>
        </a:p>
      </dgm:t>
    </dgm:pt>
    <dgm:pt modelId="{E451C2FA-EB04-4159-8DEC-6AD1153878A0}" type="sibTrans" cxnId="{2FBE9EB2-2E96-44B4-95F4-844F110DCE2B}">
      <dgm:prSet/>
      <dgm:spPr/>
      <dgm:t>
        <a:bodyPr/>
        <a:lstStyle/>
        <a:p>
          <a:endParaRPr lang="tr-TR"/>
        </a:p>
      </dgm:t>
    </dgm:pt>
    <dgm:pt modelId="{14ABAB47-ED14-44D6-BE41-F4BD84A1A8E3}" type="pres">
      <dgm:prSet presAssocID="{510503E0-319D-4E9F-98E9-D8A47DE6B479}" presName="linear" presStyleCnt="0">
        <dgm:presLayoutVars>
          <dgm:dir/>
          <dgm:animLvl val="lvl"/>
          <dgm:resizeHandles val="exact"/>
        </dgm:presLayoutVars>
      </dgm:prSet>
      <dgm:spPr/>
      <dgm:t>
        <a:bodyPr/>
        <a:lstStyle/>
        <a:p>
          <a:endParaRPr lang="tr-TR"/>
        </a:p>
      </dgm:t>
    </dgm:pt>
    <dgm:pt modelId="{DDABA0BD-DED8-4491-9F7D-5C0968F6796D}" type="pres">
      <dgm:prSet presAssocID="{F049A3D7-AD3E-44FE-945F-17F4931AEE1F}" presName="parentLin" presStyleCnt="0"/>
      <dgm:spPr/>
    </dgm:pt>
    <dgm:pt modelId="{A0423AAD-E17C-424C-9A26-5A82318CF102}" type="pres">
      <dgm:prSet presAssocID="{F049A3D7-AD3E-44FE-945F-17F4931AEE1F}" presName="parentLeftMargin" presStyleLbl="node1" presStyleIdx="0" presStyleCnt="4"/>
      <dgm:spPr/>
      <dgm:t>
        <a:bodyPr/>
        <a:lstStyle/>
        <a:p>
          <a:endParaRPr lang="tr-TR"/>
        </a:p>
      </dgm:t>
    </dgm:pt>
    <dgm:pt modelId="{103EA9AF-C915-4831-AEC8-62D09E436B3D}" type="pres">
      <dgm:prSet presAssocID="{F049A3D7-AD3E-44FE-945F-17F4931AEE1F}" presName="parentText" presStyleLbl="node1" presStyleIdx="0" presStyleCnt="4" custScaleX="142997" custScaleY="162531" custLinFactY="-51397" custLinFactNeighborX="-13985" custLinFactNeighborY="-100000">
        <dgm:presLayoutVars>
          <dgm:chMax val="0"/>
          <dgm:bulletEnabled val="1"/>
        </dgm:presLayoutVars>
      </dgm:prSet>
      <dgm:spPr/>
      <dgm:t>
        <a:bodyPr/>
        <a:lstStyle/>
        <a:p>
          <a:endParaRPr lang="tr-TR"/>
        </a:p>
      </dgm:t>
    </dgm:pt>
    <dgm:pt modelId="{4CB20F5A-1943-4C85-8930-728098F6BA8B}" type="pres">
      <dgm:prSet presAssocID="{F049A3D7-AD3E-44FE-945F-17F4931AEE1F}" presName="negativeSpace" presStyleCnt="0"/>
      <dgm:spPr/>
    </dgm:pt>
    <dgm:pt modelId="{45CA1F43-D598-4714-A8D3-CA4ADCF0EEA1}" type="pres">
      <dgm:prSet presAssocID="{F049A3D7-AD3E-44FE-945F-17F4931AEE1F}" presName="childText" presStyleLbl="conFgAcc1" presStyleIdx="0" presStyleCnt="4">
        <dgm:presLayoutVars>
          <dgm:bulletEnabled val="1"/>
        </dgm:presLayoutVars>
      </dgm:prSet>
      <dgm:spPr/>
    </dgm:pt>
    <dgm:pt modelId="{6DA5A687-BE02-403B-B6BA-38FCF98D57AC}" type="pres">
      <dgm:prSet presAssocID="{EFC420C3-5DFC-497B-A755-605084CCAB00}" presName="spaceBetweenRectangles" presStyleCnt="0"/>
      <dgm:spPr/>
    </dgm:pt>
    <dgm:pt modelId="{3C4F19DC-AEC8-491B-9234-5F31EE49FAB9}" type="pres">
      <dgm:prSet presAssocID="{1A56E552-DC2D-4A04-B581-A7CD8518B6C8}" presName="parentLin" presStyleCnt="0"/>
      <dgm:spPr/>
    </dgm:pt>
    <dgm:pt modelId="{522B7EF0-E4B7-4261-9D89-80B053E23BC3}" type="pres">
      <dgm:prSet presAssocID="{1A56E552-DC2D-4A04-B581-A7CD8518B6C8}" presName="parentLeftMargin" presStyleLbl="node1" presStyleIdx="0" presStyleCnt="4"/>
      <dgm:spPr/>
      <dgm:t>
        <a:bodyPr/>
        <a:lstStyle/>
        <a:p>
          <a:endParaRPr lang="tr-TR"/>
        </a:p>
      </dgm:t>
    </dgm:pt>
    <dgm:pt modelId="{E7D06C37-5AD9-4627-898A-790FD12A5065}" type="pres">
      <dgm:prSet presAssocID="{1A56E552-DC2D-4A04-B581-A7CD8518B6C8}" presName="parentText" presStyleLbl="node1" presStyleIdx="1" presStyleCnt="4" custScaleX="140600" custScaleY="236691" custLinFactNeighborX="-14069" custLinFactNeighborY="-3242">
        <dgm:presLayoutVars>
          <dgm:chMax val="0"/>
          <dgm:bulletEnabled val="1"/>
        </dgm:presLayoutVars>
      </dgm:prSet>
      <dgm:spPr/>
      <dgm:t>
        <a:bodyPr/>
        <a:lstStyle/>
        <a:p>
          <a:endParaRPr lang="tr-TR"/>
        </a:p>
      </dgm:t>
    </dgm:pt>
    <dgm:pt modelId="{795D85D0-FB9C-4ED2-BC90-EF8F98B69662}" type="pres">
      <dgm:prSet presAssocID="{1A56E552-DC2D-4A04-B581-A7CD8518B6C8}" presName="negativeSpace" presStyleCnt="0"/>
      <dgm:spPr/>
    </dgm:pt>
    <dgm:pt modelId="{BDAC69BC-56C6-438A-B1E3-FEF19B118DA7}" type="pres">
      <dgm:prSet presAssocID="{1A56E552-DC2D-4A04-B581-A7CD8518B6C8}" presName="childText" presStyleLbl="conFgAcc1" presStyleIdx="1" presStyleCnt="4">
        <dgm:presLayoutVars>
          <dgm:bulletEnabled val="1"/>
        </dgm:presLayoutVars>
      </dgm:prSet>
      <dgm:spPr/>
    </dgm:pt>
    <dgm:pt modelId="{E691C08F-B405-451C-A7B2-A4D8B3F449DC}" type="pres">
      <dgm:prSet presAssocID="{8A82A1F9-B851-4FA7-9FB3-220D5BFFEB2E}" presName="spaceBetweenRectangles" presStyleCnt="0"/>
      <dgm:spPr/>
    </dgm:pt>
    <dgm:pt modelId="{AE8A6D6D-F507-4853-AB89-5E7C4EED436D}" type="pres">
      <dgm:prSet presAssocID="{666E3314-3DDF-476C-813E-79DCAC4A09BD}" presName="parentLin" presStyleCnt="0"/>
      <dgm:spPr/>
    </dgm:pt>
    <dgm:pt modelId="{8A40E019-60D6-4900-9AFB-D8133EF18D14}" type="pres">
      <dgm:prSet presAssocID="{666E3314-3DDF-476C-813E-79DCAC4A09BD}" presName="parentLeftMargin" presStyleLbl="node1" presStyleIdx="1" presStyleCnt="4"/>
      <dgm:spPr/>
      <dgm:t>
        <a:bodyPr/>
        <a:lstStyle/>
        <a:p>
          <a:endParaRPr lang="tr-TR"/>
        </a:p>
      </dgm:t>
    </dgm:pt>
    <dgm:pt modelId="{DAC33552-ADDC-4DB9-B3A3-2ACCE1DA434F}" type="pres">
      <dgm:prSet presAssocID="{666E3314-3DDF-476C-813E-79DCAC4A09BD}" presName="parentText" presStyleLbl="node1" presStyleIdx="2" presStyleCnt="4">
        <dgm:presLayoutVars>
          <dgm:chMax val="0"/>
          <dgm:bulletEnabled val="1"/>
        </dgm:presLayoutVars>
      </dgm:prSet>
      <dgm:spPr/>
      <dgm:t>
        <a:bodyPr/>
        <a:lstStyle/>
        <a:p>
          <a:endParaRPr lang="tr-TR"/>
        </a:p>
      </dgm:t>
    </dgm:pt>
    <dgm:pt modelId="{05F248CC-3197-40FC-964F-E1EB6A9926AE}" type="pres">
      <dgm:prSet presAssocID="{666E3314-3DDF-476C-813E-79DCAC4A09BD}" presName="negativeSpace" presStyleCnt="0"/>
      <dgm:spPr/>
    </dgm:pt>
    <dgm:pt modelId="{E6F9E490-05F5-497D-A0C2-399961BC4333}" type="pres">
      <dgm:prSet presAssocID="{666E3314-3DDF-476C-813E-79DCAC4A09BD}" presName="childText" presStyleLbl="conFgAcc1" presStyleIdx="2" presStyleCnt="4" custLinFactNeighborX="-3907" custLinFactNeighborY="8643">
        <dgm:presLayoutVars>
          <dgm:bulletEnabled val="1"/>
        </dgm:presLayoutVars>
      </dgm:prSet>
      <dgm:spPr/>
    </dgm:pt>
    <dgm:pt modelId="{7027CFA8-A43D-4C12-B393-92F960C5A2F2}" type="pres">
      <dgm:prSet presAssocID="{78EFB53E-1023-4744-8291-8A6DFBF54C5E}" presName="spaceBetweenRectangles" presStyleCnt="0"/>
      <dgm:spPr/>
    </dgm:pt>
    <dgm:pt modelId="{2594E958-2D2A-4D9C-A77D-73A732353589}" type="pres">
      <dgm:prSet presAssocID="{AFEE1144-75A2-4C38-975C-A89AA52B45C7}" presName="parentLin" presStyleCnt="0"/>
      <dgm:spPr/>
    </dgm:pt>
    <dgm:pt modelId="{6D079E3D-1524-4A41-A93E-1E40A364FD0B}" type="pres">
      <dgm:prSet presAssocID="{AFEE1144-75A2-4C38-975C-A89AA52B45C7}" presName="parentLeftMargin" presStyleLbl="node1" presStyleIdx="2" presStyleCnt="4"/>
      <dgm:spPr/>
      <dgm:t>
        <a:bodyPr/>
        <a:lstStyle/>
        <a:p>
          <a:endParaRPr lang="tr-TR"/>
        </a:p>
      </dgm:t>
    </dgm:pt>
    <dgm:pt modelId="{FD87B00D-202D-43FD-9DCE-B7DAF8A9825B}" type="pres">
      <dgm:prSet presAssocID="{AFEE1144-75A2-4C38-975C-A89AA52B45C7}" presName="parentText" presStyleLbl="node1" presStyleIdx="3" presStyleCnt="4">
        <dgm:presLayoutVars>
          <dgm:chMax val="0"/>
          <dgm:bulletEnabled val="1"/>
        </dgm:presLayoutVars>
      </dgm:prSet>
      <dgm:spPr/>
      <dgm:t>
        <a:bodyPr/>
        <a:lstStyle/>
        <a:p>
          <a:endParaRPr lang="tr-TR"/>
        </a:p>
      </dgm:t>
    </dgm:pt>
    <dgm:pt modelId="{97291473-CA4E-40DF-A7A3-ECA3CEDCE16B}" type="pres">
      <dgm:prSet presAssocID="{AFEE1144-75A2-4C38-975C-A89AA52B45C7}" presName="negativeSpace" presStyleCnt="0"/>
      <dgm:spPr/>
    </dgm:pt>
    <dgm:pt modelId="{C4731922-F55B-4376-93D2-E64979CB5F0B}" type="pres">
      <dgm:prSet presAssocID="{AFEE1144-75A2-4C38-975C-A89AA52B45C7}" presName="childText" presStyleLbl="conFgAcc1" presStyleIdx="3" presStyleCnt="4">
        <dgm:presLayoutVars>
          <dgm:bulletEnabled val="1"/>
        </dgm:presLayoutVars>
      </dgm:prSet>
      <dgm:spPr/>
    </dgm:pt>
  </dgm:ptLst>
  <dgm:cxnLst>
    <dgm:cxn modelId="{A02533C8-CF41-4F68-8052-CB9DDF850010}" type="presOf" srcId="{666E3314-3DDF-476C-813E-79DCAC4A09BD}" destId="{DAC33552-ADDC-4DB9-B3A3-2ACCE1DA434F}" srcOrd="1" destOrd="0" presId="urn:microsoft.com/office/officeart/2005/8/layout/list1"/>
    <dgm:cxn modelId="{AC271DED-33B4-42EC-82AB-58092B202752}" type="presOf" srcId="{510503E0-319D-4E9F-98E9-D8A47DE6B479}" destId="{14ABAB47-ED14-44D6-BE41-F4BD84A1A8E3}" srcOrd="0" destOrd="0" presId="urn:microsoft.com/office/officeart/2005/8/layout/list1"/>
    <dgm:cxn modelId="{44F07E65-AF83-4FD9-8220-8B7AAB025BA2}" srcId="{510503E0-319D-4E9F-98E9-D8A47DE6B479}" destId="{F049A3D7-AD3E-44FE-945F-17F4931AEE1F}" srcOrd="0" destOrd="0" parTransId="{2669905A-DDE5-4278-9C65-3D49D7734B5E}" sibTransId="{EFC420C3-5DFC-497B-A755-605084CCAB00}"/>
    <dgm:cxn modelId="{01AEAC39-AE34-495D-BB9B-088E48A6E746}" srcId="{510503E0-319D-4E9F-98E9-D8A47DE6B479}" destId="{1A56E552-DC2D-4A04-B581-A7CD8518B6C8}" srcOrd="1" destOrd="0" parTransId="{5C927FE6-72DA-4985-8260-433AC6D275D7}" sibTransId="{8A82A1F9-B851-4FA7-9FB3-220D5BFFEB2E}"/>
    <dgm:cxn modelId="{E8E883EF-9420-47D8-BDB8-0B98D7E845AF}" srcId="{510503E0-319D-4E9F-98E9-D8A47DE6B479}" destId="{666E3314-3DDF-476C-813E-79DCAC4A09BD}" srcOrd="2" destOrd="0" parTransId="{19742685-6027-4739-ACD6-C189EB3A91C6}" sibTransId="{78EFB53E-1023-4744-8291-8A6DFBF54C5E}"/>
    <dgm:cxn modelId="{40A460A7-61CA-4602-A616-51A8CBEC801D}" type="presOf" srcId="{1A56E552-DC2D-4A04-B581-A7CD8518B6C8}" destId="{522B7EF0-E4B7-4261-9D89-80B053E23BC3}" srcOrd="0" destOrd="0" presId="urn:microsoft.com/office/officeart/2005/8/layout/list1"/>
    <dgm:cxn modelId="{4987B612-656D-4D17-8B1F-F2026D7AFBD5}" type="presOf" srcId="{AFEE1144-75A2-4C38-975C-A89AA52B45C7}" destId="{6D079E3D-1524-4A41-A93E-1E40A364FD0B}" srcOrd="0" destOrd="0" presId="urn:microsoft.com/office/officeart/2005/8/layout/list1"/>
    <dgm:cxn modelId="{A4840683-B94E-4237-990D-ABB2E28EAFDA}" type="presOf" srcId="{666E3314-3DDF-476C-813E-79DCAC4A09BD}" destId="{8A40E019-60D6-4900-9AFB-D8133EF18D14}" srcOrd="0" destOrd="0" presId="urn:microsoft.com/office/officeart/2005/8/layout/list1"/>
    <dgm:cxn modelId="{2FBE9EB2-2E96-44B4-95F4-844F110DCE2B}" srcId="{510503E0-319D-4E9F-98E9-D8A47DE6B479}" destId="{AFEE1144-75A2-4C38-975C-A89AA52B45C7}" srcOrd="3" destOrd="0" parTransId="{03C7BC5A-1EB9-4BA7-A9EE-D381A850FC25}" sibTransId="{E451C2FA-EB04-4159-8DEC-6AD1153878A0}"/>
    <dgm:cxn modelId="{7EE57BA3-8111-419F-9709-BCA30A48B98B}" type="presOf" srcId="{1A56E552-DC2D-4A04-B581-A7CD8518B6C8}" destId="{E7D06C37-5AD9-4627-898A-790FD12A5065}" srcOrd="1" destOrd="0" presId="urn:microsoft.com/office/officeart/2005/8/layout/list1"/>
    <dgm:cxn modelId="{47E94B3E-ACEE-4347-BDC8-4412031FBAF1}" type="presOf" srcId="{AFEE1144-75A2-4C38-975C-A89AA52B45C7}" destId="{FD87B00D-202D-43FD-9DCE-B7DAF8A9825B}" srcOrd="1" destOrd="0" presId="urn:microsoft.com/office/officeart/2005/8/layout/list1"/>
    <dgm:cxn modelId="{13C38C43-E7B0-4FEF-B85E-43A5081A82B6}" type="presOf" srcId="{F049A3D7-AD3E-44FE-945F-17F4931AEE1F}" destId="{A0423AAD-E17C-424C-9A26-5A82318CF102}" srcOrd="0" destOrd="0" presId="urn:microsoft.com/office/officeart/2005/8/layout/list1"/>
    <dgm:cxn modelId="{86F1BAE0-B545-4473-93C4-523432EE1573}" type="presOf" srcId="{F049A3D7-AD3E-44FE-945F-17F4931AEE1F}" destId="{103EA9AF-C915-4831-AEC8-62D09E436B3D}" srcOrd="1" destOrd="0" presId="urn:microsoft.com/office/officeart/2005/8/layout/list1"/>
    <dgm:cxn modelId="{58E0BB03-00C0-4D21-8A0C-D99B895DDFEB}" type="presParOf" srcId="{14ABAB47-ED14-44D6-BE41-F4BD84A1A8E3}" destId="{DDABA0BD-DED8-4491-9F7D-5C0968F6796D}" srcOrd="0" destOrd="0" presId="urn:microsoft.com/office/officeart/2005/8/layout/list1"/>
    <dgm:cxn modelId="{15B93F97-036D-420A-AE8A-3A9A04E92AB0}" type="presParOf" srcId="{DDABA0BD-DED8-4491-9F7D-5C0968F6796D}" destId="{A0423AAD-E17C-424C-9A26-5A82318CF102}" srcOrd="0" destOrd="0" presId="urn:microsoft.com/office/officeart/2005/8/layout/list1"/>
    <dgm:cxn modelId="{A871DC01-A8B4-43D9-9CB9-8B6D88AF872E}" type="presParOf" srcId="{DDABA0BD-DED8-4491-9F7D-5C0968F6796D}" destId="{103EA9AF-C915-4831-AEC8-62D09E436B3D}" srcOrd="1" destOrd="0" presId="urn:microsoft.com/office/officeart/2005/8/layout/list1"/>
    <dgm:cxn modelId="{CA710FB4-7A34-41C9-BBA5-9BD2D8DAC5F4}" type="presParOf" srcId="{14ABAB47-ED14-44D6-BE41-F4BD84A1A8E3}" destId="{4CB20F5A-1943-4C85-8930-728098F6BA8B}" srcOrd="1" destOrd="0" presId="urn:microsoft.com/office/officeart/2005/8/layout/list1"/>
    <dgm:cxn modelId="{0CF0630D-BAC5-4134-BEFA-291A13917D9C}" type="presParOf" srcId="{14ABAB47-ED14-44D6-BE41-F4BD84A1A8E3}" destId="{45CA1F43-D598-4714-A8D3-CA4ADCF0EEA1}" srcOrd="2" destOrd="0" presId="urn:microsoft.com/office/officeart/2005/8/layout/list1"/>
    <dgm:cxn modelId="{563F339F-BC6F-4794-B79D-F00BEDAFD94C}" type="presParOf" srcId="{14ABAB47-ED14-44D6-BE41-F4BD84A1A8E3}" destId="{6DA5A687-BE02-403B-B6BA-38FCF98D57AC}" srcOrd="3" destOrd="0" presId="urn:microsoft.com/office/officeart/2005/8/layout/list1"/>
    <dgm:cxn modelId="{785B760B-6F4E-4E69-935C-1CD08554D6D5}" type="presParOf" srcId="{14ABAB47-ED14-44D6-BE41-F4BD84A1A8E3}" destId="{3C4F19DC-AEC8-491B-9234-5F31EE49FAB9}" srcOrd="4" destOrd="0" presId="urn:microsoft.com/office/officeart/2005/8/layout/list1"/>
    <dgm:cxn modelId="{C893CA53-60FA-4919-9D9A-20D0E6F13BD1}" type="presParOf" srcId="{3C4F19DC-AEC8-491B-9234-5F31EE49FAB9}" destId="{522B7EF0-E4B7-4261-9D89-80B053E23BC3}" srcOrd="0" destOrd="0" presId="urn:microsoft.com/office/officeart/2005/8/layout/list1"/>
    <dgm:cxn modelId="{83158DE7-7CD0-4183-AAE2-EA7041AD388D}" type="presParOf" srcId="{3C4F19DC-AEC8-491B-9234-5F31EE49FAB9}" destId="{E7D06C37-5AD9-4627-898A-790FD12A5065}" srcOrd="1" destOrd="0" presId="urn:microsoft.com/office/officeart/2005/8/layout/list1"/>
    <dgm:cxn modelId="{A6E15940-86B9-4EFE-92ED-0F89168772DB}" type="presParOf" srcId="{14ABAB47-ED14-44D6-BE41-F4BD84A1A8E3}" destId="{795D85D0-FB9C-4ED2-BC90-EF8F98B69662}" srcOrd="5" destOrd="0" presId="urn:microsoft.com/office/officeart/2005/8/layout/list1"/>
    <dgm:cxn modelId="{821FFBAF-3E70-4559-8A10-83816FF13E39}" type="presParOf" srcId="{14ABAB47-ED14-44D6-BE41-F4BD84A1A8E3}" destId="{BDAC69BC-56C6-438A-B1E3-FEF19B118DA7}" srcOrd="6" destOrd="0" presId="urn:microsoft.com/office/officeart/2005/8/layout/list1"/>
    <dgm:cxn modelId="{148A7C77-6425-4B86-B507-9730735F7B76}" type="presParOf" srcId="{14ABAB47-ED14-44D6-BE41-F4BD84A1A8E3}" destId="{E691C08F-B405-451C-A7B2-A4D8B3F449DC}" srcOrd="7" destOrd="0" presId="urn:microsoft.com/office/officeart/2005/8/layout/list1"/>
    <dgm:cxn modelId="{3DD12EC1-D50D-4C62-91CF-42FB702A1941}" type="presParOf" srcId="{14ABAB47-ED14-44D6-BE41-F4BD84A1A8E3}" destId="{AE8A6D6D-F507-4853-AB89-5E7C4EED436D}" srcOrd="8" destOrd="0" presId="urn:microsoft.com/office/officeart/2005/8/layout/list1"/>
    <dgm:cxn modelId="{E3D76EA7-8119-4455-840B-79F98D5BE64A}" type="presParOf" srcId="{AE8A6D6D-F507-4853-AB89-5E7C4EED436D}" destId="{8A40E019-60D6-4900-9AFB-D8133EF18D14}" srcOrd="0" destOrd="0" presId="urn:microsoft.com/office/officeart/2005/8/layout/list1"/>
    <dgm:cxn modelId="{8BBEE1AA-1D08-463D-8E24-05A449B3E1D7}" type="presParOf" srcId="{AE8A6D6D-F507-4853-AB89-5E7C4EED436D}" destId="{DAC33552-ADDC-4DB9-B3A3-2ACCE1DA434F}" srcOrd="1" destOrd="0" presId="urn:microsoft.com/office/officeart/2005/8/layout/list1"/>
    <dgm:cxn modelId="{D3BD251D-0189-4433-86C1-5954FE1E7860}" type="presParOf" srcId="{14ABAB47-ED14-44D6-BE41-F4BD84A1A8E3}" destId="{05F248CC-3197-40FC-964F-E1EB6A9926AE}" srcOrd="9" destOrd="0" presId="urn:microsoft.com/office/officeart/2005/8/layout/list1"/>
    <dgm:cxn modelId="{5B9E50E3-9E8E-4D22-A739-20196EA71E34}" type="presParOf" srcId="{14ABAB47-ED14-44D6-BE41-F4BD84A1A8E3}" destId="{E6F9E490-05F5-497D-A0C2-399961BC4333}" srcOrd="10" destOrd="0" presId="urn:microsoft.com/office/officeart/2005/8/layout/list1"/>
    <dgm:cxn modelId="{D2F4F887-1DD4-410D-ACA3-A1E15C3F4B75}" type="presParOf" srcId="{14ABAB47-ED14-44D6-BE41-F4BD84A1A8E3}" destId="{7027CFA8-A43D-4C12-B393-92F960C5A2F2}" srcOrd="11" destOrd="0" presId="urn:microsoft.com/office/officeart/2005/8/layout/list1"/>
    <dgm:cxn modelId="{D91ECC18-2036-4C49-B198-D7288FC48C81}" type="presParOf" srcId="{14ABAB47-ED14-44D6-BE41-F4BD84A1A8E3}" destId="{2594E958-2D2A-4D9C-A77D-73A732353589}" srcOrd="12" destOrd="0" presId="urn:microsoft.com/office/officeart/2005/8/layout/list1"/>
    <dgm:cxn modelId="{F123E62F-0286-425E-AD92-1C8F3924829C}" type="presParOf" srcId="{2594E958-2D2A-4D9C-A77D-73A732353589}" destId="{6D079E3D-1524-4A41-A93E-1E40A364FD0B}" srcOrd="0" destOrd="0" presId="urn:microsoft.com/office/officeart/2005/8/layout/list1"/>
    <dgm:cxn modelId="{552A35CC-73A0-415C-BA1B-FADB9D99BF39}" type="presParOf" srcId="{2594E958-2D2A-4D9C-A77D-73A732353589}" destId="{FD87B00D-202D-43FD-9DCE-B7DAF8A9825B}" srcOrd="1" destOrd="0" presId="urn:microsoft.com/office/officeart/2005/8/layout/list1"/>
    <dgm:cxn modelId="{26FF7B00-DF00-4629-8687-06A32C55D79D}" type="presParOf" srcId="{14ABAB47-ED14-44D6-BE41-F4BD84A1A8E3}" destId="{97291473-CA4E-40DF-A7A3-ECA3CEDCE16B}" srcOrd="13" destOrd="0" presId="urn:microsoft.com/office/officeart/2005/8/layout/list1"/>
    <dgm:cxn modelId="{AD47562A-E60C-44FE-ABBA-972340AEA732}" type="presParOf" srcId="{14ABAB47-ED14-44D6-BE41-F4BD84A1A8E3}" destId="{C4731922-F55B-4376-93D2-E64979CB5F0B}" srcOrd="14"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54E14A5-BE38-4C94-8678-3D79950B6CB4}" type="doc">
      <dgm:prSet loTypeId="urn:microsoft.com/office/officeart/2005/8/layout/cycle6" loCatId="cycle" qsTypeId="urn:microsoft.com/office/officeart/2005/8/quickstyle/simple1" qsCatId="simple" csTypeId="urn:microsoft.com/office/officeart/2005/8/colors/colorful1" csCatId="colorful" phldr="1"/>
      <dgm:spPr/>
      <dgm:t>
        <a:bodyPr/>
        <a:lstStyle/>
        <a:p>
          <a:endParaRPr lang="tr-TR"/>
        </a:p>
      </dgm:t>
    </dgm:pt>
    <dgm:pt modelId="{51433559-0823-4A2E-A5FD-F958EB7B405F}">
      <dgm:prSet phldrT="[Metin]"/>
      <dgm:spPr/>
      <dgm:t>
        <a:bodyPr/>
        <a:lstStyle/>
        <a:p>
          <a:r>
            <a:rPr lang="tr-TR" dirty="0" smtClean="0"/>
            <a:t>anne baba öğretmen görüşmeleri</a:t>
          </a:r>
          <a:endParaRPr lang="tr-TR" dirty="0"/>
        </a:p>
      </dgm:t>
    </dgm:pt>
    <dgm:pt modelId="{01A9A9AF-F890-4E85-A824-021ACB5D0126}" type="parTrans" cxnId="{9DC3A591-A2D4-4527-9F68-75BF7B36540F}">
      <dgm:prSet/>
      <dgm:spPr/>
      <dgm:t>
        <a:bodyPr/>
        <a:lstStyle/>
        <a:p>
          <a:endParaRPr lang="tr-TR"/>
        </a:p>
      </dgm:t>
    </dgm:pt>
    <dgm:pt modelId="{211F7B37-B264-4957-AFEC-025A140ED960}" type="sibTrans" cxnId="{9DC3A591-A2D4-4527-9F68-75BF7B36540F}">
      <dgm:prSet/>
      <dgm:spPr/>
      <dgm:t>
        <a:bodyPr/>
        <a:lstStyle/>
        <a:p>
          <a:endParaRPr lang="tr-TR"/>
        </a:p>
      </dgm:t>
    </dgm:pt>
    <dgm:pt modelId="{7A279BD5-D1FC-42F7-A0DC-6BA704725C6D}">
      <dgm:prSet phldrT="[Metin]"/>
      <dgm:spPr/>
      <dgm:t>
        <a:bodyPr/>
        <a:lstStyle/>
        <a:p>
          <a:r>
            <a:rPr lang="tr-TR" dirty="0" smtClean="0"/>
            <a:t>Telefon görüşmesi </a:t>
          </a:r>
          <a:endParaRPr lang="tr-TR" dirty="0"/>
        </a:p>
      </dgm:t>
    </dgm:pt>
    <dgm:pt modelId="{53234073-2383-4CAE-8572-51AC177D0D3C}" type="parTrans" cxnId="{74F569AB-F766-4A49-B50C-F01CBF260E3D}">
      <dgm:prSet/>
      <dgm:spPr/>
      <dgm:t>
        <a:bodyPr/>
        <a:lstStyle/>
        <a:p>
          <a:endParaRPr lang="tr-TR"/>
        </a:p>
      </dgm:t>
    </dgm:pt>
    <dgm:pt modelId="{DD6F17AC-F946-46AA-8758-4C8D6FC6A310}" type="sibTrans" cxnId="{74F569AB-F766-4A49-B50C-F01CBF260E3D}">
      <dgm:prSet/>
      <dgm:spPr/>
      <dgm:t>
        <a:bodyPr/>
        <a:lstStyle/>
        <a:p>
          <a:endParaRPr lang="tr-TR"/>
        </a:p>
      </dgm:t>
    </dgm:pt>
    <dgm:pt modelId="{B4F03730-78A3-4152-B52D-7A19F9CC6FDD}">
      <dgm:prSet/>
      <dgm:spPr/>
      <dgm:t>
        <a:bodyPr/>
        <a:lstStyle/>
        <a:p>
          <a:r>
            <a:rPr lang="tr-TR" smtClean="0"/>
            <a:t>yazılı mesajlar </a:t>
          </a:r>
          <a:endParaRPr lang="tr-TR"/>
        </a:p>
      </dgm:t>
    </dgm:pt>
    <dgm:pt modelId="{18CC29C7-7895-46A5-ACAE-DEB2F680D72C}" type="parTrans" cxnId="{D807839A-7382-40D0-BE65-6FA3F6570357}">
      <dgm:prSet/>
      <dgm:spPr/>
      <dgm:t>
        <a:bodyPr/>
        <a:lstStyle/>
        <a:p>
          <a:endParaRPr lang="tr-TR"/>
        </a:p>
      </dgm:t>
    </dgm:pt>
    <dgm:pt modelId="{5D5CF559-452A-4160-BCB5-5128D61A4DDF}" type="sibTrans" cxnId="{D807839A-7382-40D0-BE65-6FA3F6570357}">
      <dgm:prSet/>
      <dgm:spPr/>
      <dgm:t>
        <a:bodyPr/>
        <a:lstStyle/>
        <a:p>
          <a:endParaRPr lang="tr-TR"/>
        </a:p>
      </dgm:t>
    </dgm:pt>
    <dgm:pt modelId="{425F17E4-37D3-4752-8F2C-F3664DE527C4}" type="pres">
      <dgm:prSet presAssocID="{154E14A5-BE38-4C94-8678-3D79950B6CB4}" presName="cycle" presStyleCnt="0">
        <dgm:presLayoutVars>
          <dgm:dir/>
          <dgm:resizeHandles val="exact"/>
        </dgm:presLayoutVars>
      </dgm:prSet>
      <dgm:spPr/>
      <dgm:t>
        <a:bodyPr/>
        <a:lstStyle/>
        <a:p>
          <a:endParaRPr lang="tr-TR"/>
        </a:p>
      </dgm:t>
    </dgm:pt>
    <dgm:pt modelId="{C66D982E-D147-4CE6-B03D-635CAFC86590}" type="pres">
      <dgm:prSet presAssocID="{51433559-0823-4A2E-A5FD-F958EB7B405F}" presName="node" presStyleLbl="node1" presStyleIdx="0" presStyleCnt="3">
        <dgm:presLayoutVars>
          <dgm:bulletEnabled val="1"/>
        </dgm:presLayoutVars>
      </dgm:prSet>
      <dgm:spPr/>
      <dgm:t>
        <a:bodyPr/>
        <a:lstStyle/>
        <a:p>
          <a:endParaRPr lang="tr-TR"/>
        </a:p>
      </dgm:t>
    </dgm:pt>
    <dgm:pt modelId="{390217B3-9CA0-4B93-B60F-0A0FB0E1B9F4}" type="pres">
      <dgm:prSet presAssocID="{51433559-0823-4A2E-A5FD-F958EB7B405F}" presName="spNode" presStyleCnt="0"/>
      <dgm:spPr/>
    </dgm:pt>
    <dgm:pt modelId="{C4DA7FF0-4FEA-4E8B-ABE0-1B334AA94DC1}" type="pres">
      <dgm:prSet presAssocID="{211F7B37-B264-4957-AFEC-025A140ED960}" presName="sibTrans" presStyleLbl="sibTrans1D1" presStyleIdx="0" presStyleCnt="3"/>
      <dgm:spPr/>
      <dgm:t>
        <a:bodyPr/>
        <a:lstStyle/>
        <a:p>
          <a:endParaRPr lang="tr-TR"/>
        </a:p>
      </dgm:t>
    </dgm:pt>
    <dgm:pt modelId="{441DD34F-5BFF-4523-A0A9-D8F355115CBC}" type="pres">
      <dgm:prSet presAssocID="{7A279BD5-D1FC-42F7-A0DC-6BA704725C6D}" presName="node" presStyleLbl="node1" presStyleIdx="1" presStyleCnt="3">
        <dgm:presLayoutVars>
          <dgm:bulletEnabled val="1"/>
        </dgm:presLayoutVars>
      </dgm:prSet>
      <dgm:spPr/>
      <dgm:t>
        <a:bodyPr/>
        <a:lstStyle/>
        <a:p>
          <a:endParaRPr lang="tr-TR"/>
        </a:p>
      </dgm:t>
    </dgm:pt>
    <dgm:pt modelId="{AB950D4D-1FA4-4D86-B22C-0D13E49013D4}" type="pres">
      <dgm:prSet presAssocID="{7A279BD5-D1FC-42F7-A0DC-6BA704725C6D}" presName="spNode" presStyleCnt="0"/>
      <dgm:spPr/>
    </dgm:pt>
    <dgm:pt modelId="{AABD9652-1557-48C8-A010-9D7C70478F8C}" type="pres">
      <dgm:prSet presAssocID="{DD6F17AC-F946-46AA-8758-4C8D6FC6A310}" presName="sibTrans" presStyleLbl="sibTrans1D1" presStyleIdx="1" presStyleCnt="3"/>
      <dgm:spPr/>
      <dgm:t>
        <a:bodyPr/>
        <a:lstStyle/>
        <a:p>
          <a:endParaRPr lang="tr-TR"/>
        </a:p>
      </dgm:t>
    </dgm:pt>
    <dgm:pt modelId="{C72B6CA7-BC3E-4586-A698-0B721242BDDA}" type="pres">
      <dgm:prSet presAssocID="{B4F03730-78A3-4152-B52D-7A19F9CC6FDD}" presName="node" presStyleLbl="node1" presStyleIdx="2" presStyleCnt="3">
        <dgm:presLayoutVars>
          <dgm:bulletEnabled val="1"/>
        </dgm:presLayoutVars>
      </dgm:prSet>
      <dgm:spPr/>
      <dgm:t>
        <a:bodyPr/>
        <a:lstStyle/>
        <a:p>
          <a:endParaRPr lang="tr-TR"/>
        </a:p>
      </dgm:t>
    </dgm:pt>
    <dgm:pt modelId="{58068ED3-D389-4207-BD69-92D3A3224AE5}" type="pres">
      <dgm:prSet presAssocID="{B4F03730-78A3-4152-B52D-7A19F9CC6FDD}" presName="spNode" presStyleCnt="0"/>
      <dgm:spPr/>
    </dgm:pt>
    <dgm:pt modelId="{E904CB4D-C51F-4143-BF92-7601F6ABBC2E}" type="pres">
      <dgm:prSet presAssocID="{5D5CF559-452A-4160-BCB5-5128D61A4DDF}" presName="sibTrans" presStyleLbl="sibTrans1D1" presStyleIdx="2" presStyleCnt="3"/>
      <dgm:spPr/>
      <dgm:t>
        <a:bodyPr/>
        <a:lstStyle/>
        <a:p>
          <a:endParaRPr lang="tr-TR"/>
        </a:p>
      </dgm:t>
    </dgm:pt>
  </dgm:ptLst>
  <dgm:cxnLst>
    <dgm:cxn modelId="{C4E36474-41F6-4ADC-BA12-96AD245693C0}" type="presOf" srcId="{DD6F17AC-F946-46AA-8758-4C8D6FC6A310}" destId="{AABD9652-1557-48C8-A010-9D7C70478F8C}" srcOrd="0" destOrd="0" presId="urn:microsoft.com/office/officeart/2005/8/layout/cycle6"/>
    <dgm:cxn modelId="{D807839A-7382-40D0-BE65-6FA3F6570357}" srcId="{154E14A5-BE38-4C94-8678-3D79950B6CB4}" destId="{B4F03730-78A3-4152-B52D-7A19F9CC6FDD}" srcOrd="2" destOrd="0" parTransId="{18CC29C7-7895-46A5-ACAE-DEB2F680D72C}" sibTransId="{5D5CF559-452A-4160-BCB5-5128D61A4DDF}"/>
    <dgm:cxn modelId="{74F569AB-F766-4A49-B50C-F01CBF260E3D}" srcId="{154E14A5-BE38-4C94-8678-3D79950B6CB4}" destId="{7A279BD5-D1FC-42F7-A0DC-6BA704725C6D}" srcOrd="1" destOrd="0" parTransId="{53234073-2383-4CAE-8572-51AC177D0D3C}" sibTransId="{DD6F17AC-F946-46AA-8758-4C8D6FC6A310}"/>
    <dgm:cxn modelId="{53EC0489-259F-405C-A56D-FB5EB262DE1E}" type="presOf" srcId="{B4F03730-78A3-4152-B52D-7A19F9CC6FDD}" destId="{C72B6CA7-BC3E-4586-A698-0B721242BDDA}" srcOrd="0" destOrd="0" presId="urn:microsoft.com/office/officeart/2005/8/layout/cycle6"/>
    <dgm:cxn modelId="{9DC3A591-A2D4-4527-9F68-75BF7B36540F}" srcId="{154E14A5-BE38-4C94-8678-3D79950B6CB4}" destId="{51433559-0823-4A2E-A5FD-F958EB7B405F}" srcOrd="0" destOrd="0" parTransId="{01A9A9AF-F890-4E85-A824-021ACB5D0126}" sibTransId="{211F7B37-B264-4957-AFEC-025A140ED960}"/>
    <dgm:cxn modelId="{146B49DD-393A-45C9-9A6D-5A7730EBEBBE}" type="presOf" srcId="{154E14A5-BE38-4C94-8678-3D79950B6CB4}" destId="{425F17E4-37D3-4752-8F2C-F3664DE527C4}" srcOrd="0" destOrd="0" presId="urn:microsoft.com/office/officeart/2005/8/layout/cycle6"/>
    <dgm:cxn modelId="{9ECD788D-5C5D-4091-B87E-A8787E7F9D80}" type="presOf" srcId="{211F7B37-B264-4957-AFEC-025A140ED960}" destId="{C4DA7FF0-4FEA-4E8B-ABE0-1B334AA94DC1}" srcOrd="0" destOrd="0" presId="urn:microsoft.com/office/officeart/2005/8/layout/cycle6"/>
    <dgm:cxn modelId="{6C11F9C5-746F-4402-BA2C-DBD3AE65C39E}" type="presOf" srcId="{5D5CF559-452A-4160-BCB5-5128D61A4DDF}" destId="{E904CB4D-C51F-4143-BF92-7601F6ABBC2E}" srcOrd="0" destOrd="0" presId="urn:microsoft.com/office/officeart/2005/8/layout/cycle6"/>
    <dgm:cxn modelId="{9C4BE801-EFC6-4644-843B-4ECDD527EDD8}" type="presOf" srcId="{51433559-0823-4A2E-A5FD-F958EB7B405F}" destId="{C66D982E-D147-4CE6-B03D-635CAFC86590}" srcOrd="0" destOrd="0" presId="urn:microsoft.com/office/officeart/2005/8/layout/cycle6"/>
    <dgm:cxn modelId="{75351390-7F33-4DB2-8BC2-6563D45D11D4}" type="presOf" srcId="{7A279BD5-D1FC-42F7-A0DC-6BA704725C6D}" destId="{441DD34F-5BFF-4523-A0A9-D8F355115CBC}" srcOrd="0" destOrd="0" presId="urn:microsoft.com/office/officeart/2005/8/layout/cycle6"/>
    <dgm:cxn modelId="{7EBAC396-AF13-41AA-9C0A-8825D01F4BF8}" type="presParOf" srcId="{425F17E4-37D3-4752-8F2C-F3664DE527C4}" destId="{C66D982E-D147-4CE6-B03D-635CAFC86590}" srcOrd="0" destOrd="0" presId="urn:microsoft.com/office/officeart/2005/8/layout/cycle6"/>
    <dgm:cxn modelId="{7630410D-6BA6-4E66-AD49-730E8790E765}" type="presParOf" srcId="{425F17E4-37D3-4752-8F2C-F3664DE527C4}" destId="{390217B3-9CA0-4B93-B60F-0A0FB0E1B9F4}" srcOrd="1" destOrd="0" presId="urn:microsoft.com/office/officeart/2005/8/layout/cycle6"/>
    <dgm:cxn modelId="{68D6F976-D340-428A-B24B-83C67B16FB92}" type="presParOf" srcId="{425F17E4-37D3-4752-8F2C-F3664DE527C4}" destId="{C4DA7FF0-4FEA-4E8B-ABE0-1B334AA94DC1}" srcOrd="2" destOrd="0" presId="urn:microsoft.com/office/officeart/2005/8/layout/cycle6"/>
    <dgm:cxn modelId="{53270BD2-CDB1-4C22-8224-A6684457B69A}" type="presParOf" srcId="{425F17E4-37D3-4752-8F2C-F3664DE527C4}" destId="{441DD34F-5BFF-4523-A0A9-D8F355115CBC}" srcOrd="3" destOrd="0" presId="urn:microsoft.com/office/officeart/2005/8/layout/cycle6"/>
    <dgm:cxn modelId="{ACDFA484-FDC3-4EB0-AF44-77571587D6B3}" type="presParOf" srcId="{425F17E4-37D3-4752-8F2C-F3664DE527C4}" destId="{AB950D4D-1FA4-4D86-B22C-0D13E49013D4}" srcOrd="4" destOrd="0" presId="urn:microsoft.com/office/officeart/2005/8/layout/cycle6"/>
    <dgm:cxn modelId="{73F7C899-DF2A-4C1B-BC76-E44CF5FC3C4D}" type="presParOf" srcId="{425F17E4-37D3-4752-8F2C-F3664DE527C4}" destId="{AABD9652-1557-48C8-A010-9D7C70478F8C}" srcOrd="5" destOrd="0" presId="urn:microsoft.com/office/officeart/2005/8/layout/cycle6"/>
    <dgm:cxn modelId="{A2613BC8-80B7-42A5-B9CB-C7FC643BDAD0}" type="presParOf" srcId="{425F17E4-37D3-4752-8F2C-F3664DE527C4}" destId="{C72B6CA7-BC3E-4586-A698-0B721242BDDA}" srcOrd="6" destOrd="0" presId="urn:microsoft.com/office/officeart/2005/8/layout/cycle6"/>
    <dgm:cxn modelId="{3983A4EB-BA8A-4AB2-8184-DA6AB3E570CA}" type="presParOf" srcId="{425F17E4-37D3-4752-8F2C-F3664DE527C4}" destId="{58068ED3-D389-4207-BD69-92D3A3224AE5}" srcOrd="7" destOrd="0" presId="urn:microsoft.com/office/officeart/2005/8/layout/cycle6"/>
    <dgm:cxn modelId="{C5FC4CE4-2314-4BA6-87C2-87FB64A956F4}" type="presParOf" srcId="{425F17E4-37D3-4752-8F2C-F3664DE527C4}" destId="{E904CB4D-C51F-4143-BF92-7601F6ABBC2E}" srcOrd="8" destOrd="0" presId="urn:microsoft.com/office/officeart/2005/8/layout/cycle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B9F2F11-B9C0-44C6-AAAB-E6E8F3518482}" type="doc">
      <dgm:prSet loTypeId="urn:microsoft.com/office/officeart/2005/8/layout/process2" loCatId="process" qsTypeId="urn:microsoft.com/office/officeart/2005/8/quickstyle/3d5" qsCatId="3D" csTypeId="urn:microsoft.com/office/officeart/2005/8/colors/colorful1" csCatId="colorful" phldr="1"/>
      <dgm:spPr/>
    </dgm:pt>
    <dgm:pt modelId="{C63A1BC8-5564-4FAF-A857-3F6257278245}">
      <dgm:prSet phldrT="[Metin]"/>
      <dgm:spPr/>
      <dgm:t>
        <a:bodyPr/>
        <a:lstStyle/>
        <a:p>
          <a:r>
            <a:rPr lang="tr-TR" dirty="0" smtClean="0"/>
            <a:t>Bireysel aile görüşmeleri</a:t>
          </a:r>
          <a:endParaRPr lang="tr-TR" dirty="0"/>
        </a:p>
      </dgm:t>
    </dgm:pt>
    <dgm:pt modelId="{3F4E8E45-BEEC-498B-A86F-8789177A6C12}" type="parTrans" cxnId="{72168E60-3B7D-4CFC-B6B4-C3ADFB7D6E8A}">
      <dgm:prSet/>
      <dgm:spPr/>
      <dgm:t>
        <a:bodyPr/>
        <a:lstStyle/>
        <a:p>
          <a:endParaRPr lang="tr-TR"/>
        </a:p>
      </dgm:t>
    </dgm:pt>
    <dgm:pt modelId="{15276114-430E-4BCF-9151-5B873FD2F9AC}" type="sibTrans" cxnId="{72168E60-3B7D-4CFC-B6B4-C3ADFB7D6E8A}">
      <dgm:prSet/>
      <dgm:spPr/>
      <dgm:t>
        <a:bodyPr/>
        <a:lstStyle/>
        <a:p>
          <a:endParaRPr lang="tr-TR"/>
        </a:p>
      </dgm:t>
    </dgm:pt>
    <dgm:pt modelId="{9C68352F-37D0-4DFB-8204-6840C1C3BF8D}">
      <dgm:prSet phldrT="[Metin]"/>
      <dgm:spPr/>
      <dgm:t>
        <a:bodyPr/>
        <a:lstStyle/>
        <a:p>
          <a:r>
            <a:rPr lang="tr-TR" dirty="0" smtClean="0"/>
            <a:t>Aile ile telefonla görüşme</a:t>
          </a:r>
          <a:endParaRPr lang="tr-TR" dirty="0"/>
        </a:p>
      </dgm:t>
    </dgm:pt>
    <dgm:pt modelId="{92242E5F-0F75-42CF-A406-8C3801C82B49}" type="parTrans" cxnId="{03F5A2AF-9202-44E4-8C4C-7764D108FF45}">
      <dgm:prSet/>
      <dgm:spPr/>
      <dgm:t>
        <a:bodyPr/>
        <a:lstStyle/>
        <a:p>
          <a:endParaRPr lang="tr-TR"/>
        </a:p>
      </dgm:t>
    </dgm:pt>
    <dgm:pt modelId="{105D4A4F-C1AA-4438-B0F7-5B24A9BAE626}" type="sibTrans" cxnId="{03F5A2AF-9202-44E4-8C4C-7764D108FF45}">
      <dgm:prSet/>
      <dgm:spPr/>
      <dgm:t>
        <a:bodyPr/>
        <a:lstStyle/>
        <a:p>
          <a:endParaRPr lang="tr-TR"/>
        </a:p>
      </dgm:t>
    </dgm:pt>
    <dgm:pt modelId="{C641D695-CEB1-44F3-8C36-0DD10DB943D3}">
      <dgm:prSet phldrT="[Metin]"/>
      <dgm:spPr/>
      <dgm:t>
        <a:bodyPr/>
        <a:lstStyle/>
        <a:p>
          <a:r>
            <a:rPr lang="tr-TR" dirty="0" smtClean="0"/>
            <a:t>Mektuplaşma</a:t>
          </a:r>
          <a:endParaRPr lang="tr-TR" dirty="0"/>
        </a:p>
      </dgm:t>
    </dgm:pt>
    <dgm:pt modelId="{4EBB55E1-74B3-45D9-9A6C-DBB660823E62}" type="parTrans" cxnId="{4B0AE256-69F5-42CC-A2D0-F4EA5107C874}">
      <dgm:prSet/>
      <dgm:spPr/>
      <dgm:t>
        <a:bodyPr/>
        <a:lstStyle/>
        <a:p>
          <a:endParaRPr lang="tr-TR"/>
        </a:p>
      </dgm:t>
    </dgm:pt>
    <dgm:pt modelId="{400F07A3-C149-419D-9BED-60D93711ED0C}" type="sibTrans" cxnId="{4B0AE256-69F5-42CC-A2D0-F4EA5107C874}">
      <dgm:prSet/>
      <dgm:spPr/>
      <dgm:t>
        <a:bodyPr/>
        <a:lstStyle/>
        <a:p>
          <a:endParaRPr lang="tr-TR"/>
        </a:p>
      </dgm:t>
    </dgm:pt>
    <dgm:pt modelId="{D1F03B24-0E18-421C-BC96-73E970574A44}">
      <dgm:prSet/>
      <dgm:spPr/>
      <dgm:t>
        <a:bodyPr/>
        <a:lstStyle/>
        <a:p>
          <a:r>
            <a:rPr lang="es-ES" dirty="0" smtClean="0"/>
            <a:t>. Küçük gruplarla aile toplantıları</a:t>
          </a:r>
          <a:endParaRPr lang="tr-TR" dirty="0"/>
        </a:p>
      </dgm:t>
    </dgm:pt>
    <dgm:pt modelId="{154DD709-EAD4-4164-B166-ED2068054083}" type="parTrans" cxnId="{C65A4AAC-9FD6-46A6-86E1-0C0A5C5C9CE0}">
      <dgm:prSet/>
      <dgm:spPr/>
      <dgm:t>
        <a:bodyPr/>
        <a:lstStyle/>
        <a:p>
          <a:endParaRPr lang="tr-TR"/>
        </a:p>
      </dgm:t>
    </dgm:pt>
    <dgm:pt modelId="{3E2A359B-0AD9-4BEC-A802-6B58F96BCCCD}" type="sibTrans" cxnId="{C65A4AAC-9FD6-46A6-86E1-0C0A5C5C9CE0}">
      <dgm:prSet/>
      <dgm:spPr/>
      <dgm:t>
        <a:bodyPr/>
        <a:lstStyle/>
        <a:p>
          <a:endParaRPr lang="tr-TR"/>
        </a:p>
      </dgm:t>
    </dgm:pt>
    <dgm:pt modelId="{56463524-1F1A-4783-920B-CE2DD8794C6E}">
      <dgm:prSet/>
      <dgm:spPr/>
      <dgm:t>
        <a:bodyPr/>
        <a:lstStyle/>
        <a:p>
          <a:r>
            <a:rPr lang="es-ES" dirty="0" smtClean="0"/>
            <a:t>Büyük gruplarla aile toplantıları</a:t>
          </a:r>
          <a:endParaRPr lang="tr-TR" dirty="0"/>
        </a:p>
      </dgm:t>
    </dgm:pt>
    <dgm:pt modelId="{425415D9-18D3-4571-A008-BAFF882780C4}" type="parTrans" cxnId="{F26E322E-CDFA-4F7E-8225-D8229DA369E0}">
      <dgm:prSet/>
      <dgm:spPr/>
      <dgm:t>
        <a:bodyPr/>
        <a:lstStyle/>
        <a:p>
          <a:endParaRPr lang="tr-TR"/>
        </a:p>
      </dgm:t>
    </dgm:pt>
    <dgm:pt modelId="{4FBBE433-B360-4E7F-8EC8-02C7843F4272}" type="sibTrans" cxnId="{F26E322E-CDFA-4F7E-8225-D8229DA369E0}">
      <dgm:prSet/>
      <dgm:spPr/>
      <dgm:t>
        <a:bodyPr/>
        <a:lstStyle/>
        <a:p>
          <a:endParaRPr lang="tr-TR"/>
        </a:p>
      </dgm:t>
    </dgm:pt>
    <dgm:pt modelId="{C6989371-3D65-45A9-A119-AE5A47AAF51D}" type="pres">
      <dgm:prSet presAssocID="{6B9F2F11-B9C0-44C6-AAAB-E6E8F3518482}" presName="linearFlow" presStyleCnt="0">
        <dgm:presLayoutVars>
          <dgm:resizeHandles val="exact"/>
        </dgm:presLayoutVars>
      </dgm:prSet>
      <dgm:spPr/>
    </dgm:pt>
    <dgm:pt modelId="{54449E76-680E-453F-B64C-3D1213C0B650}" type="pres">
      <dgm:prSet presAssocID="{C63A1BC8-5564-4FAF-A857-3F6257278245}" presName="node" presStyleLbl="node1" presStyleIdx="0" presStyleCnt="5">
        <dgm:presLayoutVars>
          <dgm:bulletEnabled val="1"/>
        </dgm:presLayoutVars>
      </dgm:prSet>
      <dgm:spPr/>
      <dgm:t>
        <a:bodyPr/>
        <a:lstStyle/>
        <a:p>
          <a:endParaRPr lang="tr-TR"/>
        </a:p>
      </dgm:t>
    </dgm:pt>
    <dgm:pt modelId="{8C33CDFF-AB1B-4B75-82EF-F24757948CBF}" type="pres">
      <dgm:prSet presAssocID="{15276114-430E-4BCF-9151-5B873FD2F9AC}" presName="sibTrans" presStyleLbl="sibTrans2D1" presStyleIdx="0" presStyleCnt="4"/>
      <dgm:spPr/>
      <dgm:t>
        <a:bodyPr/>
        <a:lstStyle/>
        <a:p>
          <a:endParaRPr lang="tr-TR"/>
        </a:p>
      </dgm:t>
    </dgm:pt>
    <dgm:pt modelId="{14AE6342-9C84-49FB-AA6D-14F674974C1C}" type="pres">
      <dgm:prSet presAssocID="{15276114-430E-4BCF-9151-5B873FD2F9AC}" presName="connectorText" presStyleLbl="sibTrans2D1" presStyleIdx="0" presStyleCnt="4"/>
      <dgm:spPr/>
      <dgm:t>
        <a:bodyPr/>
        <a:lstStyle/>
        <a:p>
          <a:endParaRPr lang="tr-TR"/>
        </a:p>
      </dgm:t>
    </dgm:pt>
    <dgm:pt modelId="{7537EF7B-DA44-4070-B5EF-97B83E62602D}" type="pres">
      <dgm:prSet presAssocID="{9C68352F-37D0-4DFB-8204-6840C1C3BF8D}" presName="node" presStyleLbl="node1" presStyleIdx="1" presStyleCnt="5">
        <dgm:presLayoutVars>
          <dgm:bulletEnabled val="1"/>
        </dgm:presLayoutVars>
      </dgm:prSet>
      <dgm:spPr/>
      <dgm:t>
        <a:bodyPr/>
        <a:lstStyle/>
        <a:p>
          <a:endParaRPr lang="tr-TR"/>
        </a:p>
      </dgm:t>
    </dgm:pt>
    <dgm:pt modelId="{7AD9B558-DB75-40B9-BFB8-863B8DF5CB85}" type="pres">
      <dgm:prSet presAssocID="{105D4A4F-C1AA-4438-B0F7-5B24A9BAE626}" presName="sibTrans" presStyleLbl="sibTrans2D1" presStyleIdx="1" presStyleCnt="4"/>
      <dgm:spPr/>
      <dgm:t>
        <a:bodyPr/>
        <a:lstStyle/>
        <a:p>
          <a:endParaRPr lang="tr-TR"/>
        </a:p>
      </dgm:t>
    </dgm:pt>
    <dgm:pt modelId="{3D8927D5-70CF-4889-A494-4A801E6A8D3D}" type="pres">
      <dgm:prSet presAssocID="{105D4A4F-C1AA-4438-B0F7-5B24A9BAE626}" presName="connectorText" presStyleLbl="sibTrans2D1" presStyleIdx="1" presStyleCnt="4"/>
      <dgm:spPr/>
      <dgm:t>
        <a:bodyPr/>
        <a:lstStyle/>
        <a:p>
          <a:endParaRPr lang="tr-TR"/>
        </a:p>
      </dgm:t>
    </dgm:pt>
    <dgm:pt modelId="{7B851C29-E754-440B-9475-3FA6BFEDFD89}" type="pres">
      <dgm:prSet presAssocID="{C641D695-CEB1-44F3-8C36-0DD10DB943D3}" presName="node" presStyleLbl="node1" presStyleIdx="2" presStyleCnt="5">
        <dgm:presLayoutVars>
          <dgm:bulletEnabled val="1"/>
        </dgm:presLayoutVars>
      </dgm:prSet>
      <dgm:spPr/>
      <dgm:t>
        <a:bodyPr/>
        <a:lstStyle/>
        <a:p>
          <a:endParaRPr lang="tr-TR"/>
        </a:p>
      </dgm:t>
    </dgm:pt>
    <dgm:pt modelId="{7632D663-C2FA-4944-884B-B90DAA4BB48C}" type="pres">
      <dgm:prSet presAssocID="{400F07A3-C149-419D-9BED-60D93711ED0C}" presName="sibTrans" presStyleLbl="sibTrans2D1" presStyleIdx="2" presStyleCnt="4"/>
      <dgm:spPr/>
      <dgm:t>
        <a:bodyPr/>
        <a:lstStyle/>
        <a:p>
          <a:endParaRPr lang="tr-TR"/>
        </a:p>
      </dgm:t>
    </dgm:pt>
    <dgm:pt modelId="{69749C61-FB69-4600-BF56-8EA881D22282}" type="pres">
      <dgm:prSet presAssocID="{400F07A3-C149-419D-9BED-60D93711ED0C}" presName="connectorText" presStyleLbl="sibTrans2D1" presStyleIdx="2" presStyleCnt="4"/>
      <dgm:spPr/>
      <dgm:t>
        <a:bodyPr/>
        <a:lstStyle/>
        <a:p>
          <a:endParaRPr lang="tr-TR"/>
        </a:p>
      </dgm:t>
    </dgm:pt>
    <dgm:pt modelId="{4F0E16E9-2560-4AC2-83A1-6D8403840C0F}" type="pres">
      <dgm:prSet presAssocID="{D1F03B24-0E18-421C-BC96-73E970574A44}" presName="node" presStyleLbl="node1" presStyleIdx="3" presStyleCnt="5">
        <dgm:presLayoutVars>
          <dgm:bulletEnabled val="1"/>
        </dgm:presLayoutVars>
      </dgm:prSet>
      <dgm:spPr/>
      <dgm:t>
        <a:bodyPr/>
        <a:lstStyle/>
        <a:p>
          <a:endParaRPr lang="tr-TR"/>
        </a:p>
      </dgm:t>
    </dgm:pt>
    <dgm:pt modelId="{089490C9-9B61-45C9-92E0-8AADBCF93845}" type="pres">
      <dgm:prSet presAssocID="{3E2A359B-0AD9-4BEC-A802-6B58F96BCCCD}" presName="sibTrans" presStyleLbl="sibTrans2D1" presStyleIdx="3" presStyleCnt="4"/>
      <dgm:spPr/>
      <dgm:t>
        <a:bodyPr/>
        <a:lstStyle/>
        <a:p>
          <a:endParaRPr lang="tr-TR"/>
        </a:p>
      </dgm:t>
    </dgm:pt>
    <dgm:pt modelId="{E292D079-0DB3-4D47-AA4A-1237774AF3D1}" type="pres">
      <dgm:prSet presAssocID="{3E2A359B-0AD9-4BEC-A802-6B58F96BCCCD}" presName="connectorText" presStyleLbl="sibTrans2D1" presStyleIdx="3" presStyleCnt="4"/>
      <dgm:spPr/>
      <dgm:t>
        <a:bodyPr/>
        <a:lstStyle/>
        <a:p>
          <a:endParaRPr lang="tr-TR"/>
        </a:p>
      </dgm:t>
    </dgm:pt>
    <dgm:pt modelId="{067A2D77-C49A-4138-BBEF-E5DC5A7F4A35}" type="pres">
      <dgm:prSet presAssocID="{56463524-1F1A-4783-920B-CE2DD8794C6E}" presName="node" presStyleLbl="node1" presStyleIdx="4" presStyleCnt="5">
        <dgm:presLayoutVars>
          <dgm:bulletEnabled val="1"/>
        </dgm:presLayoutVars>
      </dgm:prSet>
      <dgm:spPr/>
      <dgm:t>
        <a:bodyPr/>
        <a:lstStyle/>
        <a:p>
          <a:endParaRPr lang="tr-TR"/>
        </a:p>
      </dgm:t>
    </dgm:pt>
  </dgm:ptLst>
  <dgm:cxnLst>
    <dgm:cxn modelId="{C65A4AAC-9FD6-46A6-86E1-0C0A5C5C9CE0}" srcId="{6B9F2F11-B9C0-44C6-AAAB-E6E8F3518482}" destId="{D1F03B24-0E18-421C-BC96-73E970574A44}" srcOrd="3" destOrd="0" parTransId="{154DD709-EAD4-4164-B166-ED2068054083}" sibTransId="{3E2A359B-0AD9-4BEC-A802-6B58F96BCCCD}"/>
    <dgm:cxn modelId="{F26E322E-CDFA-4F7E-8225-D8229DA369E0}" srcId="{6B9F2F11-B9C0-44C6-AAAB-E6E8F3518482}" destId="{56463524-1F1A-4783-920B-CE2DD8794C6E}" srcOrd="4" destOrd="0" parTransId="{425415D9-18D3-4571-A008-BAFF882780C4}" sibTransId="{4FBBE433-B360-4E7F-8EC8-02C7843F4272}"/>
    <dgm:cxn modelId="{EBEC23AE-A746-437E-BFD4-37F1C72E482E}" type="presOf" srcId="{6B9F2F11-B9C0-44C6-AAAB-E6E8F3518482}" destId="{C6989371-3D65-45A9-A119-AE5A47AAF51D}" srcOrd="0" destOrd="0" presId="urn:microsoft.com/office/officeart/2005/8/layout/process2"/>
    <dgm:cxn modelId="{72168E60-3B7D-4CFC-B6B4-C3ADFB7D6E8A}" srcId="{6B9F2F11-B9C0-44C6-AAAB-E6E8F3518482}" destId="{C63A1BC8-5564-4FAF-A857-3F6257278245}" srcOrd="0" destOrd="0" parTransId="{3F4E8E45-BEEC-498B-A86F-8789177A6C12}" sibTransId="{15276114-430E-4BCF-9151-5B873FD2F9AC}"/>
    <dgm:cxn modelId="{FE60F318-A082-40C8-9F96-390A2E63CAC9}" type="presOf" srcId="{C63A1BC8-5564-4FAF-A857-3F6257278245}" destId="{54449E76-680E-453F-B64C-3D1213C0B650}" srcOrd="0" destOrd="0" presId="urn:microsoft.com/office/officeart/2005/8/layout/process2"/>
    <dgm:cxn modelId="{EE2963D5-6B97-4074-9C57-9CF9A16DEAAD}" type="presOf" srcId="{3E2A359B-0AD9-4BEC-A802-6B58F96BCCCD}" destId="{E292D079-0DB3-4D47-AA4A-1237774AF3D1}" srcOrd="1" destOrd="0" presId="urn:microsoft.com/office/officeart/2005/8/layout/process2"/>
    <dgm:cxn modelId="{65856549-5067-44E4-831C-A340B7D80B28}" type="presOf" srcId="{105D4A4F-C1AA-4438-B0F7-5B24A9BAE626}" destId="{7AD9B558-DB75-40B9-BFB8-863B8DF5CB85}" srcOrd="0" destOrd="0" presId="urn:microsoft.com/office/officeart/2005/8/layout/process2"/>
    <dgm:cxn modelId="{309C9733-39C7-48BB-8D41-095E7900EEB2}" type="presOf" srcId="{105D4A4F-C1AA-4438-B0F7-5B24A9BAE626}" destId="{3D8927D5-70CF-4889-A494-4A801E6A8D3D}" srcOrd="1" destOrd="0" presId="urn:microsoft.com/office/officeart/2005/8/layout/process2"/>
    <dgm:cxn modelId="{97405B2F-4939-4A19-B421-467EF037E07C}" type="presOf" srcId="{3E2A359B-0AD9-4BEC-A802-6B58F96BCCCD}" destId="{089490C9-9B61-45C9-92E0-8AADBCF93845}" srcOrd="0" destOrd="0" presId="urn:microsoft.com/office/officeart/2005/8/layout/process2"/>
    <dgm:cxn modelId="{A5A91143-BC0A-4A13-BE1B-4521D89171A8}" type="presOf" srcId="{D1F03B24-0E18-421C-BC96-73E970574A44}" destId="{4F0E16E9-2560-4AC2-83A1-6D8403840C0F}" srcOrd="0" destOrd="0" presId="urn:microsoft.com/office/officeart/2005/8/layout/process2"/>
    <dgm:cxn modelId="{BB1786BE-E90C-403B-B4A1-0D2883A1079D}" type="presOf" srcId="{15276114-430E-4BCF-9151-5B873FD2F9AC}" destId="{14AE6342-9C84-49FB-AA6D-14F674974C1C}" srcOrd="1" destOrd="0" presId="urn:microsoft.com/office/officeart/2005/8/layout/process2"/>
    <dgm:cxn modelId="{58B7C7FD-C21E-4561-9C62-9F09F5104702}" type="presOf" srcId="{56463524-1F1A-4783-920B-CE2DD8794C6E}" destId="{067A2D77-C49A-4138-BBEF-E5DC5A7F4A35}" srcOrd="0" destOrd="0" presId="urn:microsoft.com/office/officeart/2005/8/layout/process2"/>
    <dgm:cxn modelId="{03F5A2AF-9202-44E4-8C4C-7764D108FF45}" srcId="{6B9F2F11-B9C0-44C6-AAAB-E6E8F3518482}" destId="{9C68352F-37D0-4DFB-8204-6840C1C3BF8D}" srcOrd="1" destOrd="0" parTransId="{92242E5F-0F75-42CF-A406-8C3801C82B49}" sibTransId="{105D4A4F-C1AA-4438-B0F7-5B24A9BAE626}"/>
    <dgm:cxn modelId="{D985642B-52E1-457A-A633-5197F34229EF}" type="presOf" srcId="{C641D695-CEB1-44F3-8C36-0DD10DB943D3}" destId="{7B851C29-E754-440B-9475-3FA6BFEDFD89}" srcOrd="0" destOrd="0" presId="urn:microsoft.com/office/officeart/2005/8/layout/process2"/>
    <dgm:cxn modelId="{6B5FC64C-F1E8-46EF-9476-1C4884A0A56B}" type="presOf" srcId="{400F07A3-C149-419D-9BED-60D93711ED0C}" destId="{7632D663-C2FA-4944-884B-B90DAA4BB48C}" srcOrd="0" destOrd="0" presId="urn:microsoft.com/office/officeart/2005/8/layout/process2"/>
    <dgm:cxn modelId="{129C45B3-BFBB-405F-BC91-0464135C2BC4}" type="presOf" srcId="{400F07A3-C149-419D-9BED-60D93711ED0C}" destId="{69749C61-FB69-4600-BF56-8EA881D22282}" srcOrd="1" destOrd="0" presId="urn:microsoft.com/office/officeart/2005/8/layout/process2"/>
    <dgm:cxn modelId="{4B0AE256-69F5-42CC-A2D0-F4EA5107C874}" srcId="{6B9F2F11-B9C0-44C6-AAAB-E6E8F3518482}" destId="{C641D695-CEB1-44F3-8C36-0DD10DB943D3}" srcOrd="2" destOrd="0" parTransId="{4EBB55E1-74B3-45D9-9A6C-DBB660823E62}" sibTransId="{400F07A3-C149-419D-9BED-60D93711ED0C}"/>
    <dgm:cxn modelId="{6A4B1B02-6EF0-4970-ADDF-4B1A42B9BD87}" type="presOf" srcId="{15276114-430E-4BCF-9151-5B873FD2F9AC}" destId="{8C33CDFF-AB1B-4B75-82EF-F24757948CBF}" srcOrd="0" destOrd="0" presId="urn:microsoft.com/office/officeart/2005/8/layout/process2"/>
    <dgm:cxn modelId="{8117A95D-E776-431D-96AD-00D21B3C3C1F}" type="presOf" srcId="{9C68352F-37D0-4DFB-8204-6840C1C3BF8D}" destId="{7537EF7B-DA44-4070-B5EF-97B83E62602D}" srcOrd="0" destOrd="0" presId="urn:microsoft.com/office/officeart/2005/8/layout/process2"/>
    <dgm:cxn modelId="{F8AB321A-D3C5-440C-AB57-4D8599379592}" type="presParOf" srcId="{C6989371-3D65-45A9-A119-AE5A47AAF51D}" destId="{54449E76-680E-453F-B64C-3D1213C0B650}" srcOrd="0" destOrd="0" presId="urn:microsoft.com/office/officeart/2005/8/layout/process2"/>
    <dgm:cxn modelId="{0CDAB992-6530-44F4-B471-F14EA97268EC}" type="presParOf" srcId="{C6989371-3D65-45A9-A119-AE5A47AAF51D}" destId="{8C33CDFF-AB1B-4B75-82EF-F24757948CBF}" srcOrd="1" destOrd="0" presId="urn:microsoft.com/office/officeart/2005/8/layout/process2"/>
    <dgm:cxn modelId="{4BC8589F-1300-43DD-8680-148C762E310B}" type="presParOf" srcId="{8C33CDFF-AB1B-4B75-82EF-F24757948CBF}" destId="{14AE6342-9C84-49FB-AA6D-14F674974C1C}" srcOrd="0" destOrd="0" presId="urn:microsoft.com/office/officeart/2005/8/layout/process2"/>
    <dgm:cxn modelId="{A98A2B59-1A1D-4814-89ED-423886DDF7AF}" type="presParOf" srcId="{C6989371-3D65-45A9-A119-AE5A47AAF51D}" destId="{7537EF7B-DA44-4070-B5EF-97B83E62602D}" srcOrd="2" destOrd="0" presId="urn:microsoft.com/office/officeart/2005/8/layout/process2"/>
    <dgm:cxn modelId="{01A8A43C-A685-4D83-AE15-E15B2249C254}" type="presParOf" srcId="{C6989371-3D65-45A9-A119-AE5A47AAF51D}" destId="{7AD9B558-DB75-40B9-BFB8-863B8DF5CB85}" srcOrd="3" destOrd="0" presId="urn:microsoft.com/office/officeart/2005/8/layout/process2"/>
    <dgm:cxn modelId="{E95055A6-882E-42AB-AADF-AA431D856ABC}" type="presParOf" srcId="{7AD9B558-DB75-40B9-BFB8-863B8DF5CB85}" destId="{3D8927D5-70CF-4889-A494-4A801E6A8D3D}" srcOrd="0" destOrd="0" presId="urn:microsoft.com/office/officeart/2005/8/layout/process2"/>
    <dgm:cxn modelId="{66007681-3919-4A6D-BB6B-F48E7082A07F}" type="presParOf" srcId="{C6989371-3D65-45A9-A119-AE5A47AAF51D}" destId="{7B851C29-E754-440B-9475-3FA6BFEDFD89}" srcOrd="4" destOrd="0" presId="urn:microsoft.com/office/officeart/2005/8/layout/process2"/>
    <dgm:cxn modelId="{33DC34F4-F660-4DDD-817B-2C7AA10B0E59}" type="presParOf" srcId="{C6989371-3D65-45A9-A119-AE5A47AAF51D}" destId="{7632D663-C2FA-4944-884B-B90DAA4BB48C}" srcOrd="5" destOrd="0" presId="urn:microsoft.com/office/officeart/2005/8/layout/process2"/>
    <dgm:cxn modelId="{334A2EF4-A01F-4C74-883F-8F4041052198}" type="presParOf" srcId="{7632D663-C2FA-4944-884B-B90DAA4BB48C}" destId="{69749C61-FB69-4600-BF56-8EA881D22282}" srcOrd="0" destOrd="0" presId="urn:microsoft.com/office/officeart/2005/8/layout/process2"/>
    <dgm:cxn modelId="{AE4BC77F-4BBC-4A58-AD63-14623BF79CD0}" type="presParOf" srcId="{C6989371-3D65-45A9-A119-AE5A47AAF51D}" destId="{4F0E16E9-2560-4AC2-83A1-6D8403840C0F}" srcOrd="6" destOrd="0" presId="urn:microsoft.com/office/officeart/2005/8/layout/process2"/>
    <dgm:cxn modelId="{7EB7F3C1-2363-45E4-992D-CA7D6437F422}" type="presParOf" srcId="{C6989371-3D65-45A9-A119-AE5A47AAF51D}" destId="{089490C9-9B61-45C9-92E0-8AADBCF93845}" srcOrd="7" destOrd="0" presId="urn:microsoft.com/office/officeart/2005/8/layout/process2"/>
    <dgm:cxn modelId="{E5CF8BF3-F31B-4E5B-ACA9-4DB9512C4F09}" type="presParOf" srcId="{089490C9-9B61-45C9-92E0-8AADBCF93845}" destId="{E292D079-0DB3-4D47-AA4A-1237774AF3D1}" srcOrd="0" destOrd="0" presId="urn:microsoft.com/office/officeart/2005/8/layout/process2"/>
    <dgm:cxn modelId="{E1C20AF9-3763-4F3B-A67E-B6E76782135D}" type="presParOf" srcId="{C6989371-3D65-45A9-A119-AE5A47AAF51D}" destId="{067A2D77-C49A-4138-BBEF-E5DC5A7F4A35}" srcOrd="8" destOrd="0" presId="urn:microsoft.com/office/officeart/2005/8/layout/process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3AC621B-1DD8-4EFD-A760-B95071962347}" type="doc">
      <dgm:prSet loTypeId="urn:microsoft.com/office/officeart/2005/8/layout/radial3" loCatId="cycle" qsTypeId="urn:microsoft.com/office/officeart/2005/8/quickstyle/simple1" qsCatId="simple" csTypeId="urn:microsoft.com/office/officeart/2005/8/colors/colorful1" csCatId="colorful" phldr="1"/>
      <dgm:spPr/>
      <dgm:t>
        <a:bodyPr/>
        <a:lstStyle/>
        <a:p>
          <a:endParaRPr lang="tr-TR"/>
        </a:p>
      </dgm:t>
    </dgm:pt>
    <dgm:pt modelId="{C007FF55-DBB7-4CC9-BE2E-E73F38DE5342}">
      <dgm:prSet phldrT="[Metin]"/>
      <dgm:spPr/>
      <dgm:t>
        <a:bodyPr/>
        <a:lstStyle/>
        <a:p>
          <a:r>
            <a:rPr lang="tr-TR" b="1" dirty="0" smtClean="0"/>
            <a:t>AİLELERE YÖNELİK HİZMETLER</a:t>
          </a:r>
          <a:endParaRPr lang="tr-TR" dirty="0"/>
        </a:p>
      </dgm:t>
    </dgm:pt>
    <dgm:pt modelId="{E43631EF-7AB9-479E-B107-2227EEF00F14}" type="parTrans" cxnId="{9CCBD353-08B3-483D-A345-B5799870278F}">
      <dgm:prSet/>
      <dgm:spPr/>
      <dgm:t>
        <a:bodyPr/>
        <a:lstStyle/>
        <a:p>
          <a:endParaRPr lang="tr-TR"/>
        </a:p>
      </dgm:t>
    </dgm:pt>
    <dgm:pt modelId="{7B0902CA-A1B0-45FE-B3FB-596289B167F9}" type="sibTrans" cxnId="{9CCBD353-08B3-483D-A345-B5799870278F}">
      <dgm:prSet/>
      <dgm:spPr/>
      <dgm:t>
        <a:bodyPr/>
        <a:lstStyle/>
        <a:p>
          <a:endParaRPr lang="tr-TR"/>
        </a:p>
      </dgm:t>
    </dgm:pt>
    <dgm:pt modelId="{3F0895E1-E062-454B-80FA-3E452BDA24C1}">
      <dgm:prSet phldrT="[Metin]"/>
      <dgm:spPr/>
      <dgm:t>
        <a:bodyPr/>
        <a:lstStyle/>
        <a:p>
          <a:r>
            <a:rPr lang="tr-TR" dirty="0" smtClean="0"/>
            <a:t>REHBERLİK</a:t>
          </a:r>
          <a:endParaRPr lang="tr-TR" dirty="0"/>
        </a:p>
      </dgm:t>
    </dgm:pt>
    <dgm:pt modelId="{0B7907EB-B567-4EDB-926A-0C4D90EDB59F}" type="parTrans" cxnId="{2DB7E44C-5A5C-422C-91BF-E4CC8D0380C6}">
      <dgm:prSet/>
      <dgm:spPr/>
      <dgm:t>
        <a:bodyPr/>
        <a:lstStyle/>
        <a:p>
          <a:endParaRPr lang="tr-TR"/>
        </a:p>
      </dgm:t>
    </dgm:pt>
    <dgm:pt modelId="{30EE9842-DE8F-48D8-A7EF-FA785CBED14B}" type="sibTrans" cxnId="{2DB7E44C-5A5C-422C-91BF-E4CC8D0380C6}">
      <dgm:prSet/>
      <dgm:spPr/>
      <dgm:t>
        <a:bodyPr/>
        <a:lstStyle/>
        <a:p>
          <a:endParaRPr lang="tr-TR"/>
        </a:p>
      </dgm:t>
    </dgm:pt>
    <dgm:pt modelId="{FE5D1394-A498-4777-A3B7-F94EC22C26A6}">
      <dgm:prSet phldrT="[Metin]"/>
      <dgm:spPr/>
      <dgm:t>
        <a:bodyPr/>
        <a:lstStyle/>
        <a:p>
          <a:r>
            <a:rPr lang="tr-TR" dirty="0" smtClean="0"/>
            <a:t>AİLE </a:t>
          </a:r>
          <a:r>
            <a:rPr lang="tr-TR" i="1" dirty="0" smtClean="0"/>
            <a:t>DA</a:t>
          </a:r>
          <a:r>
            <a:rPr lang="tr-TR" dirty="0" smtClean="0"/>
            <a:t>NIŞMANLIĞI</a:t>
          </a:r>
          <a:endParaRPr lang="tr-TR" dirty="0"/>
        </a:p>
      </dgm:t>
    </dgm:pt>
    <dgm:pt modelId="{B8197B9E-99D6-43C4-98A0-9B749E53E730}" type="parTrans" cxnId="{F1F99C15-E24F-4AC0-9C31-68B1E4FBC34F}">
      <dgm:prSet/>
      <dgm:spPr/>
      <dgm:t>
        <a:bodyPr/>
        <a:lstStyle/>
        <a:p>
          <a:endParaRPr lang="tr-TR"/>
        </a:p>
      </dgm:t>
    </dgm:pt>
    <dgm:pt modelId="{2146D2D1-5487-4534-82EA-A816E9205BF4}" type="sibTrans" cxnId="{F1F99C15-E24F-4AC0-9C31-68B1E4FBC34F}">
      <dgm:prSet/>
      <dgm:spPr/>
      <dgm:t>
        <a:bodyPr/>
        <a:lstStyle/>
        <a:p>
          <a:endParaRPr lang="tr-TR"/>
        </a:p>
      </dgm:t>
    </dgm:pt>
    <dgm:pt modelId="{25E6F60E-DC22-4422-9915-9165EE5A0635}">
      <dgm:prSet phldrT="[Metin]"/>
      <dgm:spPr/>
      <dgm:t>
        <a:bodyPr/>
        <a:lstStyle/>
        <a:p>
          <a:r>
            <a:rPr lang="tr-TR" dirty="0" smtClean="0"/>
            <a:t>AİLE EĞİTİMİ</a:t>
          </a:r>
          <a:endParaRPr lang="tr-TR" dirty="0"/>
        </a:p>
      </dgm:t>
    </dgm:pt>
    <dgm:pt modelId="{E93F1D3A-E22C-4EB5-911D-1B09D76A8A4A}" type="parTrans" cxnId="{B39F7E5A-20DC-4F46-ABE1-9C5A4E52E2A6}">
      <dgm:prSet/>
      <dgm:spPr/>
      <dgm:t>
        <a:bodyPr/>
        <a:lstStyle/>
        <a:p>
          <a:endParaRPr lang="tr-TR"/>
        </a:p>
      </dgm:t>
    </dgm:pt>
    <dgm:pt modelId="{1D571F47-429E-4A43-B199-BEFEC2991D9F}" type="sibTrans" cxnId="{B39F7E5A-20DC-4F46-ABE1-9C5A4E52E2A6}">
      <dgm:prSet/>
      <dgm:spPr/>
      <dgm:t>
        <a:bodyPr/>
        <a:lstStyle/>
        <a:p>
          <a:endParaRPr lang="tr-TR"/>
        </a:p>
      </dgm:t>
    </dgm:pt>
    <dgm:pt modelId="{BC64540B-E595-4C4C-BBEA-4F03E20E1B7C}">
      <dgm:prSet/>
      <dgm:spPr/>
      <dgm:t>
        <a:bodyPr/>
        <a:lstStyle/>
        <a:p>
          <a:endParaRPr lang="tr-TR"/>
        </a:p>
      </dgm:t>
    </dgm:pt>
    <dgm:pt modelId="{FFC3E01E-4BBD-453E-BB79-355C44A3DC7D}" type="parTrans" cxnId="{9CCBF695-F986-4E66-9FE7-93C517E348C1}">
      <dgm:prSet/>
      <dgm:spPr/>
      <dgm:t>
        <a:bodyPr/>
        <a:lstStyle/>
        <a:p>
          <a:endParaRPr lang="tr-TR"/>
        </a:p>
      </dgm:t>
    </dgm:pt>
    <dgm:pt modelId="{FCA3ECC4-F60E-4F0F-9829-828F082C696F}" type="sibTrans" cxnId="{9CCBF695-F986-4E66-9FE7-93C517E348C1}">
      <dgm:prSet/>
      <dgm:spPr/>
      <dgm:t>
        <a:bodyPr/>
        <a:lstStyle/>
        <a:p>
          <a:endParaRPr lang="tr-TR"/>
        </a:p>
      </dgm:t>
    </dgm:pt>
    <dgm:pt modelId="{36BFA3CC-A578-40B4-BEE0-F58C4CBE819D}" type="pres">
      <dgm:prSet presAssocID="{E3AC621B-1DD8-4EFD-A760-B95071962347}" presName="composite" presStyleCnt="0">
        <dgm:presLayoutVars>
          <dgm:chMax val="1"/>
          <dgm:dir/>
          <dgm:resizeHandles val="exact"/>
        </dgm:presLayoutVars>
      </dgm:prSet>
      <dgm:spPr/>
      <dgm:t>
        <a:bodyPr/>
        <a:lstStyle/>
        <a:p>
          <a:endParaRPr lang="tr-TR"/>
        </a:p>
      </dgm:t>
    </dgm:pt>
    <dgm:pt modelId="{506E1BB3-4DC5-4F53-8CE2-283FEF7C871A}" type="pres">
      <dgm:prSet presAssocID="{E3AC621B-1DD8-4EFD-A760-B95071962347}" presName="radial" presStyleCnt="0">
        <dgm:presLayoutVars>
          <dgm:animLvl val="ctr"/>
        </dgm:presLayoutVars>
      </dgm:prSet>
      <dgm:spPr/>
    </dgm:pt>
    <dgm:pt modelId="{FD120E49-6DD3-4122-8F74-F02B3D12F67E}" type="pres">
      <dgm:prSet presAssocID="{C007FF55-DBB7-4CC9-BE2E-E73F38DE5342}" presName="centerShape" presStyleLbl="vennNode1" presStyleIdx="0" presStyleCnt="4" custScaleY="72701" custLinFactNeighborX="-6452" custLinFactNeighborY="-17090"/>
      <dgm:spPr/>
      <dgm:t>
        <a:bodyPr/>
        <a:lstStyle/>
        <a:p>
          <a:endParaRPr lang="tr-TR"/>
        </a:p>
      </dgm:t>
    </dgm:pt>
    <dgm:pt modelId="{473E71E2-C8B1-4737-8E4E-727A7384A6C4}" type="pres">
      <dgm:prSet presAssocID="{3F0895E1-E062-454B-80FA-3E452BDA24C1}" presName="node" presStyleLbl="vennNode1" presStyleIdx="1" presStyleCnt="4" custScaleX="136797" custScaleY="153711" custRadScaleRad="111182" custRadScaleInc="-5102">
        <dgm:presLayoutVars>
          <dgm:bulletEnabled val="1"/>
        </dgm:presLayoutVars>
      </dgm:prSet>
      <dgm:spPr/>
      <dgm:t>
        <a:bodyPr/>
        <a:lstStyle/>
        <a:p>
          <a:endParaRPr lang="tr-TR"/>
        </a:p>
      </dgm:t>
    </dgm:pt>
    <dgm:pt modelId="{54120D35-E56A-437C-82A7-9BDBFA2E2507}" type="pres">
      <dgm:prSet presAssocID="{FE5D1394-A498-4777-A3B7-F94EC22C26A6}" presName="node" presStyleLbl="vennNode1" presStyleIdx="2" presStyleCnt="4" custScaleX="145253" custScaleY="128341" custRadScaleRad="78859" custRadScaleInc="-9221">
        <dgm:presLayoutVars>
          <dgm:bulletEnabled val="1"/>
        </dgm:presLayoutVars>
      </dgm:prSet>
      <dgm:spPr/>
      <dgm:t>
        <a:bodyPr/>
        <a:lstStyle/>
        <a:p>
          <a:endParaRPr lang="tr-TR"/>
        </a:p>
      </dgm:t>
    </dgm:pt>
    <dgm:pt modelId="{2CC0DAD2-2BE0-4D12-BCF4-A8BB97544124}" type="pres">
      <dgm:prSet presAssocID="{25E6F60E-DC22-4422-9915-9165EE5A0635}" presName="node" presStyleLbl="vennNode1" presStyleIdx="3" presStyleCnt="4" custScaleX="133829" custScaleY="136796" custRadScaleRad="101952" custRadScaleInc="12773">
        <dgm:presLayoutVars>
          <dgm:bulletEnabled val="1"/>
        </dgm:presLayoutVars>
      </dgm:prSet>
      <dgm:spPr/>
      <dgm:t>
        <a:bodyPr/>
        <a:lstStyle/>
        <a:p>
          <a:endParaRPr lang="tr-TR"/>
        </a:p>
      </dgm:t>
    </dgm:pt>
  </dgm:ptLst>
  <dgm:cxnLst>
    <dgm:cxn modelId="{CFE1B228-72A9-4900-B8CF-0A77F67130A9}" type="presOf" srcId="{C007FF55-DBB7-4CC9-BE2E-E73F38DE5342}" destId="{FD120E49-6DD3-4122-8F74-F02B3D12F67E}" srcOrd="0" destOrd="0" presId="urn:microsoft.com/office/officeart/2005/8/layout/radial3"/>
    <dgm:cxn modelId="{9607F4D7-5E9B-49EB-A1E8-0D302D943B44}" type="presOf" srcId="{FE5D1394-A498-4777-A3B7-F94EC22C26A6}" destId="{54120D35-E56A-437C-82A7-9BDBFA2E2507}" srcOrd="0" destOrd="0" presId="urn:microsoft.com/office/officeart/2005/8/layout/radial3"/>
    <dgm:cxn modelId="{9CCBF695-F986-4E66-9FE7-93C517E348C1}" srcId="{E3AC621B-1DD8-4EFD-A760-B95071962347}" destId="{BC64540B-E595-4C4C-BBEA-4F03E20E1B7C}" srcOrd="1" destOrd="0" parTransId="{FFC3E01E-4BBD-453E-BB79-355C44A3DC7D}" sibTransId="{FCA3ECC4-F60E-4F0F-9829-828F082C696F}"/>
    <dgm:cxn modelId="{2DB7E44C-5A5C-422C-91BF-E4CC8D0380C6}" srcId="{C007FF55-DBB7-4CC9-BE2E-E73F38DE5342}" destId="{3F0895E1-E062-454B-80FA-3E452BDA24C1}" srcOrd="0" destOrd="0" parTransId="{0B7907EB-B567-4EDB-926A-0C4D90EDB59F}" sibTransId="{30EE9842-DE8F-48D8-A7EF-FA785CBED14B}"/>
    <dgm:cxn modelId="{F1F99C15-E24F-4AC0-9C31-68B1E4FBC34F}" srcId="{C007FF55-DBB7-4CC9-BE2E-E73F38DE5342}" destId="{FE5D1394-A498-4777-A3B7-F94EC22C26A6}" srcOrd="1" destOrd="0" parTransId="{B8197B9E-99D6-43C4-98A0-9B749E53E730}" sibTransId="{2146D2D1-5487-4534-82EA-A816E9205BF4}"/>
    <dgm:cxn modelId="{9CCBD353-08B3-483D-A345-B5799870278F}" srcId="{E3AC621B-1DD8-4EFD-A760-B95071962347}" destId="{C007FF55-DBB7-4CC9-BE2E-E73F38DE5342}" srcOrd="0" destOrd="0" parTransId="{E43631EF-7AB9-479E-B107-2227EEF00F14}" sibTransId="{7B0902CA-A1B0-45FE-B3FB-596289B167F9}"/>
    <dgm:cxn modelId="{B39F7E5A-20DC-4F46-ABE1-9C5A4E52E2A6}" srcId="{C007FF55-DBB7-4CC9-BE2E-E73F38DE5342}" destId="{25E6F60E-DC22-4422-9915-9165EE5A0635}" srcOrd="2" destOrd="0" parTransId="{E93F1D3A-E22C-4EB5-911D-1B09D76A8A4A}" sibTransId="{1D571F47-429E-4A43-B199-BEFEC2991D9F}"/>
    <dgm:cxn modelId="{58D68EBD-C461-49FD-909A-901EC1A3F45B}" type="presOf" srcId="{25E6F60E-DC22-4422-9915-9165EE5A0635}" destId="{2CC0DAD2-2BE0-4D12-BCF4-A8BB97544124}" srcOrd="0" destOrd="0" presId="urn:microsoft.com/office/officeart/2005/8/layout/radial3"/>
    <dgm:cxn modelId="{3BB29078-33E0-44BA-965D-C953F98AF21D}" type="presOf" srcId="{3F0895E1-E062-454B-80FA-3E452BDA24C1}" destId="{473E71E2-C8B1-4737-8E4E-727A7384A6C4}" srcOrd="0" destOrd="0" presId="urn:microsoft.com/office/officeart/2005/8/layout/radial3"/>
    <dgm:cxn modelId="{05A146CE-0464-4154-8A8F-2E560F9A0490}" type="presOf" srcId="{E3AC621B-1DD8-4EFD-A760-B95071962347}" destId="{36BFA3CC-A578-40B4-BEE0-F58C4CBE819D}" srcOrd="0" destOrd="0" presId="urn:microsoft.com/office/officeart/2005/8/layout/radial3"/>
    <dgm:cxn modelId="{79503284-DB87-40BD-AC39-CFF0D746EA20}" type="presParOf" srcId="{36BFA3CC-A578-40B4-BEE0-F58C4CBE819D}" destId="{506E1BB3-4DC5-4F53-8CE2-283FEF7C871A}" srcOrd="0" destOrd="0" presId="urn:microsoft.com/office/officeart/2005/8/layout/radial3"/>
    <dgm:cxn modelId="{BFC500E5-35C3-4478-97CD-42264381BA44}" type="presParOf" srcId="{506E1BB3-4DC5-4F53-8CE2-283FEF7C871A}" destId="{FD120E49-6DD3-4122-8F74-F02B3D12F67E}" srcOrd="0" destOrd="0" presId="urn:microsoft.com/office/officeart/2005/8/layout/radial3"/>
    <dgm:cxn modelId="{86799EAA-3CE3-4D56-AA7B-C7F1CD8C11F8}" type="presParOf" srcId="{506E1BB3-4DC5-4F53-8CE2-283FEF7C871A}" destId="{473E71E2-C8B1-4737-8E4E-727A7384A6C4}" srcOrd="1" destOrd="0" presId="urn:microsoft.com/office/officeart/2005/8/layout/radial3"/>
    <dgm:cxn modelId="{7F6F30CD-A589-4765-9DF3-C5E770E3A6BE}" type="presParOf" srcId="{506E1BB3-4DC5-4F53-8CE2-283FEF7C871A}" destId="{54120D35-E56A-437C-82A7-9BDBFA2E2507}" srcOrd="2" destOrd="0" presId="urn:microsoft.com/office/officeart/2005/8/layout/radial3"/>
    <dgm:cxn modelId="{7FD082AC-95DA-4C8B-B206-91573004A647}" type="presParOf" srcId="{506E1BB3-4DC5-4F53-8CE2-283FEF7C871A}" destId="{2CC0DAD2-2BE0-4D12-BCF4-A8BB97544124}" srcOrd="3" destOrd="0" presId="urn:microsoft.com/office/officeart/2005/8/layout/radial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DCF74F3-EC77-417F-85EB-E5CDC285D91A}" type="doc">
      <dgm:prSet loTypeId="urn:microsoft.com/office/officeart/2005/8/layout/arrow2" loCatId="process" qsTypeId="urn:microsoft.com/office/officeart/2005/8/quickstyle/simple1" qsCatId="simple" csTypeId="urn:microsoft.com/office/officeart/2005/8/colors/colorful5" csCatId="colorful" phldr="1"/>
      <dgm:spPr/>
    </dgm:pt>
    <dgm:pt modelId="{A1173EA7-42D8-480F-A251-279929F8CFFE}">
      <dgm:prSet phldrT="[Metin]"/>
      <dgm:spPr/>
      <dgm:t>
        <a:bodyPr/>
        <a:lstStyle/>
        <a:p>
          <a:r>
            <a:rPr lang="tr-TR" dirty="0" smtClean="0"/>
            <a:t>Tanılama </a:t>
          </a:r>
          <a:endParaRPr lang="tr-TR" dirty="0"/>
        </a:p>
      </dgm:t>
    </dgm:pt>
    <dgm:pt modelId="{F7813242-2F53-43EF-A1CE-10638BA1A275}" type="parTrans" cxnId="{0E1E2C4E-F743-4916-97D1-0F62A07E0224}">
      <dgm:prSet/>
      <dgm:spPr/>
      <dgm:t>
        <a:bodyPr/>
        <a:lstStyle/>
        <a:p>
          <a:endParaRPr lang="tr-TR"/>
        </a:p>
      </dgm:t>
    </dgm:pt>
    <dgm:pt modelId="{56C02DE5-89AF-4F14-A8AD-7B97326F7354}" type="sibTrans" cxnId="{0E1E2C4E-F743-4916-97D1-0F62A07E0224}">
      <dgm:prSet/>
      <dgm:spPr/>
      <dgm:t>
        <a:bodyPr/>
        <a:lstStyle/>
        <a:p>
          <a:endParaRPr lang="tr-TR"/>
        </a:p>
      </dgm:t>
    </dgm:pt>
    <dgm:pt modelId="{B861ADC5-E8DD-4C12-B409-6078A6A7BA29}">
      <dgm:prSet phldrT="[Metin]"/>
      <dgm:spPr/>
      <dgm:t>
        <a:bodyPr/>
        <a:lstStyle/>
        <a:p>
          <a:r>
            <a:rPr lang="tr-TR" dirty="0" smtClean="0"/>
            <a:t>Yerleştirme </a:t>
          </a:r>
          <a:endParaRPr lang="tr-TR" dirty="0"/>
        </a:p>
      </dgm:t>
    </dgm:pt>
    <dgm:pt modelId="{5ED45441-0AA8-4C16-AD5E-B42F3D655A43}" type="parTrans" cxnId="{34731535-29EE-4F59-9E9A-757A282E296A}">
      <dgm:prSet/>
      <dgm:spPr/>
      <dgm:t>
        <a:bodyPr/>
        <a:lstStyle/>
        <a:p>
          <a:endParaRPr lang="tr-TR"/>
        </a:p>
      </dgm:t>
    </dgm:pt>
    <dgm:pt modelId="{1540B44E-05C0-4557-8D86-D28E9E40514E}" type="sibTrans" cxnId="{34731535-29EE-4F59-9E9A-757A282E296A}">
      <dgm:prSet/>
      <dgm:spPr/>
      <dgm:t>
        <a:bodyPr/>
        <a:lstStyle/>
        <a:p>
          <a:endParaRPr lang="tr-TR"/>
        </a:p>
      </dgm:t>
    </dgm:pt>
    <dgm:pt modelId="{D3A2063C-0F72-4195-85ED-396444142035}">
      <dgm:prSet phldrT="[Metin]"/>
      <dgm:spPr/>
      <dgm:t>
        <a:bodyPr/>
        <a:lstStyle/>
        <a:p>
          <a:r>
            <a:rPr lang="tr-TR" dirty="0" smtClean="0"/>
            <a:t>İzleme </a:t>
          </a:r>
          <a:endParaRPr lang="tr-TR" dirty="0"/>
        </a:p>
      </dgm:t>
    </dgm:pt>
    <dgm:pt modelId="{ADAB445F-2AB6-48BD-893D-9D104F29049B}" type="parTrans" cxnId="{BC1FDEBE-AAAC-43CF-B7E4-5827030CB06E}">
      <dgm:prSet/>
      <dgm:spPr/>
      <dgm:t>
        <a:bodyPr/>
        <a:lstStyle/>
        <a:p>
          <a:endParaRPr lang="tr-TR"/>
        </a:p>
      </dgm:t>
    </dgm:pt>
    <dgm:pt modelId="{52F7691F-90E8-45E6-8929-0DE0FB4AB1E5}" type="sibTrans" cxnId="{BC1FDEBE-AAAC-43CF-B7E4-5827030CB06E}">
      <dgm:prSet/>
      <dgm:spPr/>
      <dgm:t>
        <a:bodyPr/>
        <a:lstStyle/>
        <a:p>
          <a:endParaRPr lang="tr-TR"/>
        </a:p>
      </dgm:t>
    </dgm:pt>
    <dgm:pt modelId="{045B6251-F493-42E3-A35E-3819B6C65588}" type="pres">
      <dgm:prSet presAssocID="{8DCF74F3-EC77-417F-85EB-E5CDC285D91A}" presName="arrowDiagram" presStyleCnt="0">
        <dgm:presLayoutVars>
          <dgm:chMax val="5"/>
          <dgm:dir/>
          <dgm:resizeHandles val="exact"/>
        </dgm:presLayoutVars>
      </dgm:prSet>
      <dgm:spPr/>
    </dgm:pt>
    <dgm:pt modelId="{EBD53B19-F082-4610-86EA-AE8B1A012B00}" type="pres">
      <dgm:prSet presAssocID="{8DCF74F3-EC77-417F-85EB-E5CDC285D91A}" presName="arrow" presStyleLbl="bgShp" presStyleIdx="0" presStyleCnt="1"/>
      <dgm:spPr/>
    </dgm:pt>
    <dgm:pt modelId="{6777CEDD-F58A-4FBE-BF34-2B2619EE92C4}" type="pres">
      <dgm:prSet presAssocID="{8DCF74F3-EC77-417F-85EB-E5CDC285D91A}" presName="arrowDiagram3" presStyleCnt="0"/>
      <dgm:spPr/>
    </dgm:pt>
    <dgm:pt modelId="{ED6A81F3-CB14-4773-B05B-7BC68A181263}" type="pres">
      <dgm:prSet presAssocID="{A1173EA7-42D8-480F-A251-279929F8CFFE}" presName="bullet3a" presStyleLbl="node1" presStyleIdx="0" presStyleCnt="3"/>
      <dgm:spPr/>
    </dgm:pt>
    <dgm:pt modelId="{AD6E1ED8-FE67-43AF-92C3-8799B5A86AB1}" type="pres">
      <dgm:prSet presAssocID="{A1173EA7-42D8-480F-A251-279929F8CFFE}" presName="textBox3a" presStyleLbl="revTx" presStyleIdx="0" presStyleCnt="3">
        <dgm:presLayoutVars>
          <dgm:bulletEnabled val="1"/>
        </dgm:presLayoutVars>
      </dgm:prSet>
      <dgm:spPr/>
      <dgm:t>
        <a:bodyPr/>
        <a:lstStyle/>
        <a:p>
          <a:endParaRPr lang="tr-TR"/>
        </a:p>
      </dgm:t>
    </dgm:pt>
    <dgm:pt modelId="{A203B41F-F104-4CF2-9AF9-460B28C75D31}" type="pres">
      <dgm:prSet presAssocID="{B861ADC5-E8DD-4C12-B409-6078A6A7BA29}" presName="bullet3b" presStyleLbl="node1" presStyleIdx="1" presStyleCnt="3"/>
      <dgm:spPr/>
    </dgm:pt>
    <dgm:pt modelId="{27DA3F35-1AC7-424E-97F8-FF3E14DB7748}" type="pres">
      <dgm:prSet presAssocID="{B861ADC5-E8DD-4C12-B409-6078A6A7BA29}" presName="textBox3b" presStyleLbl="revTx" presStyleIdx="1" presStyleCnt="3">
        <dgm:presLayoutVars>
          <dgm:bulletEnabled val="1"/>
        </dgm:presLayoutVars>
      </dgm:prSet>
      <dgm:spPr/>
      <dgm:t>
        <a:bodyPr/>
        <a:lstStyle/>
        <a:p>
          <a:endParaRPr lang="tr-TR"/>
        </a:p>
      </dgm:t>
    </dgm:pt>
    <dgm:pt modelId="{013E45A2-A12E-4C82-B7DD-5CE1013768A1}" type="pres">
      <dgm:prSet presAssocID="{D3A2063C-0F72-4195-85ED-396444142035}" presName="bullet3c" presStyleLbl="node1" presStyleIdx="2" presStyleCnt="3"/>
      <dgm:spPr/>
    </dgm:pt>
    <dgm:pt modelId="{31902238-B9D9-43D1-ADBB-0A2CAABEADE6}" type="pres">
      <dgm:prSet presAssocID="{D3A2063C-0F72-4195-85ED-396444142035}" presName="textBox3c" presStyleLbl="revTx" presStyleIdx="2" presStyleCnt="3">
        <dgm:presLayoutVars>
          <dgm:bulletEnabled val="1"/>
        </dgm:presLayoutVars>
      </dgm:prSet>
      <dgm:spPr/>
      <dgm:t>
        <a:bodyPr/>
        <a:lstStyle/>
        <a:p>
          <a:endParaRPr lang="tr-TR"/>
        </a:p>
      </dgm:t>
    </dgm:pt>
  </dgm:ptLst>
  <dgm:cxnLst>
    <dgm:cxn modelId="{E0667B5F-5555-4D9E-9FD6-807DB2088870}" type="presOf" srcId="{B861ADC5-E8DD-4C12-B409-6078A6A7BA29}" destId="{27DA3F35-1AC7-424E-97F8-FF3E14DB7748}" srcOrd="0" destOrd="0" presId="urn:microsoft.com/office/officeart/2005/8/layout/arrow2"/>
    <dgm:cxn modelId="{BC1FDEBE-AAAC-43CF-B7E4-5827030CB06E}" srcId="{8DCF74F3-EC77-417F-85EB-E5CDC285D91A}" destId="{D3A2063C-0F72-4195-85ED-396444142035}" srcOrd="2" destOrd="0" parTransId="{ADAB445F-2AB6-48BD-893D-9D104F29049B}" sibTransId="{52F7691F-90E8-45E6-8929-0DE0FB4AB1E5}"/>
    <dgm:cxn modelId="{D4CDD02B-6099-41D7-8DBC-20BAEED84413}" type="presOf" srcId="{A1173EA7-42D8-480F-A251-279929F8CFFE}" destId="{AD6E1ED8-FE67-43AF-92C3-8799B5A86AB1}" srcOrd="0" destOrd="0" presId="urn:microsoft.com/office/officeart/2005/8/layout/arrow2"/>
    <dgm:cxn modelId="{34731535-29EE-4F59-9E9A-757A282E296A}" srcId="{8DCF74F3-EC77-417F-85EB-E5CDC285D91A}" destId="{B861ADC5-E8DD-4C12-B409-6078A6A7BA29}" srcOrd="1" destOrd="0" parTransId="{5ED45441-0AA8-4C16-AD5E-B42F3D655A43}" sibTransId="{1540B44E-05C0-4557-8D86-D28E9E40514E}"/>
    <dgm:cxn modelId="{0E1E2C4E-F743-4916-97D1-0F62A07E0224}" srcId="{8DCF74F3-EC77-417F-85EB-E5CDC285D91A}" destId="{A1173EA7-42D8-480F-A251-279929F8CFFE}" srcOrd="0" destOrd="0" parTransId="{F7813242-2F53-43EF-A1CE-10638BA1A275}" sibTransId="{56C02DE5-89AF-4F14-A8AD-7B97326F7354}"/>
    <dgm:cxn modelId="{D54FA515-EAAC-4CC6-BD05-EB09ED0A8AA4}" type="presOf" srcId="{D3A2063C-0F72-4195-85ED-396444142035}" destId="{31902238-B9D9-43D1-ADBB-0A2CAABEADE6}" srcOrd="0" destOrd="0" presId="urn:microsoft.com/office/officeart/2005/8/layout/arrow2"/>
    <dgm:cxn modelId="{2B7B3348-7A96-44B3-8ECB-7DCE095A3EC4}" type="presOf" srcId="{8DCF74F3-EC77-417F-85EB-E5CDC285D91A}" destId="{045B6251-F493-42E3-A35E-3819B6C65588}" srcOrd="0" destOrd="0" presId="urn:microsoft.com/office/officeart/2005/8/layout/arrow2"/>
    <dgm:cxn modelId="{A0490F64-9D2C-462C-8FA7-7B6CF4243957}" type="presParOf" srcId="{045B6251-F493-42E3-A35E-3819B6C65588}" destId="{EBD53B19-F082-4610-86EA-AE8B1A012B00}" srcOrd="0" destOrd="0" presId="urn:microsoft.com/office/officeart/2005/8/layout/arrow2"/>
    <dgm:cxn modelId="{50D7978C-09F6-4897-82EB-6C9D6FB392B5}" type="presParOf" srcId="{045B6251-F493-42E3-A35E-3819B6C65588}" destId="{6777CEDD-F58A-4FBE-BF34-2B2619EE92C4}" srcOrd="1" destOrd="0" presId="urn:microsoft.com/office/officeart/2005/8/layout/arrow2"/>
    <dgm:cxn modelId="{779A0771-5FA3-44C9-BCF8-4F07F43D9A0A}" type="presParOf" srcId="{6777CEDD-F58A-4FBE-BF34-2B2619EE92C4}" destId="{ED6A81F3-CB14-4773-B05B-7BC68A181263}" srcOrd="0" destOrd="0" presId="urn:microsoft.com/office/officeart/2005/8/layout/arrow2"/>
    <dgm:cxn modelId="{1B9708BB-0714-4605-A350-51BABA4EFFFA}" type="presParOf" srcId="{6777CEDD-F58A-4FBE-BF34-2B2619EE92C4}" destId="{AD6E1ED8-FE67-43AF-92C3-8799B5A86AB1}" srcOrd="1" destOrd="0" presId="urn:microsoft.com/office/officeart/2005/8/layout/arrow2"/>
    <dgm:cxn modelId="{475226DE-D006-4036-A153-7A380B333F82}" type="presParOf" srcId="{6777CEDD-F58A-4FBE-BF34-2B2619EE92C4}" destId="{A203B41F-F104-4CF2-9AF9-460B28C75D31}" srcOrd="2" destOrd="0" presId="urn:microsoft.com/office/officeart/2005/8/layout/arrow2"/>
    <dgm:cxn modelId="{858D673A-A6CE-4DC4-965C-B48C13A2F7DA}" type="presParOf" srcId="{6777CEDD-F58A-4FBE-BF34-2B2619EE92C4}" destId="{27DA3F35-1AC7-424E-97F8-FF3E14DB7748}" srcOrd="3" destOrd="0" presId="urn:microsoft.com/office/officeart/2005/8/layout/arrow2"/>
    <dgm:cxn modelId="{5D4674E5-4CD1-4A32-AFAB-3287412AE0D5}" type="presParOf" srcId="{6777CEDD-F58A-4FBE-BF34-2B2619EE92C4}" destId="{013E45A2-A12E-4C82-B7DD-5CE1013768A1}" srcOrd="4" destOrd="0" presId="urn:microsoft.com/office/officeart/2005/8/layout/arrow2"/>
    <dgm:cxn modelId="{6BEB5E9A-1452-4434-8197-2F78A40505D6}" type="presParOf" srcId="{6777CEDD-F58A-4FBE-BF34-2B2619EE92C4}" destId="{31902238-B9D9-43D1-ADBB-0A2CAABEADE6}" srcOrd="5" destOrd="0" presId="urn:microsoft.com/office/officeart/2005/8/layout/arrow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075D2B3-2BA5-4581-BE45-AE93B804E89D}" type="doc">
      <dgm:prSet loTypeId="urn:microsoft.com/office/officeart/2005/8/layout/process1" loCatId="process" qsTypeId="urn:microsoft.com/office/officeart/2005/8/quickstyle/simple1" qsCatId="simple" csTypeId="urn:microsoft.com/office/officeart/2005/8/colors/colorful1" csCatId="colorful" phldr="1"/>
      <dgm:spPr/>
    </dgm:pt>
    <dgm:pt modelId="{8E95E870-A3D5-4A5F-A31E-1EAF34652C60}">
      <dgm:prSet phldrT="[Metin]">
        <dgm:style>
          <a:lnRef idx="1">
            <a:schemeClr val="accent3"/>
          </a:lnRef>
          <a:fillRef idx="3">
            <a:schemeClr val="accent3"/>
          </a:fillRef>
          <a:effectRef idx="2">
            <a:schemeClr val="accent3"/>
          </a:effectRef>
          <a:fontRef idx="minor">
            <a:schemeClr val="lt1"/>
          </a:fontRef>
        </dgm:style>
      </dgm:prSet>
      <dgm:spPr/>
      <dgm:t>
        <a:bodyPr/>
        <a:lstStyle/>
        <a:p>
          <a:r>
            <a:rPr lang="tr-TR" dirty="0" smtClean="0"/>
            <a:t>SÜREKLİLİK </a:t>
          </a:r>
          <a:endParaRPr lang="tr-TR" dirty="0"/>
        </a:p>
      </dgm:t>
    </dgm:pt>
    <dgm:pt modelId="{C465E5C0-6E93-4CAF-9A2E-59ACCB9C878D}" type="parTrans" cxnId="{FB926551-1069-4EDA-93B3-8DD4D4DBECD1}">
      <dgm:prSet/>
      <dgm:spPr/>
      <dgm:t>
        <a:bodyPr/>
        <a:lstStyle/>
        <a:p>
          <a:endParaRPr lang="tr-TR"/>
        </a:p>
      </dgm:t>
    </dgm:pt>
    <dgm:pt modelId="{E1DAC980-5340-4D7D-98D5-BE70275ED137}" type="sibTrans" cxnId="{FB926551-1069-4EDA-93B3-8DD4D4DBECD1}">
      <dgm:prSet/>
      <dgm:spPr/>
      <dgm:t>
        <a:bodyPr/>
        <a:lstStyle/>
        <a:p>
          <a:endParaRPr lang="tr-TR"/>
        </a:p>
      </dgm:t>
    </dgm:pt>
    <dgm:pt modelId="{8429BFA3-B790-4F27-9F51-B43D925B4182}">
      <dgm:prSet phldrT="[Metin]"/>
      <dgm:spPr/>
      <dgm:t>
        <a:bodyPr/>
        <a:lstStyle/>
        <a:p>
          <a:r>
            <a:rPr lang="tr-TR" dirty="0" smtClean="0"/>
            <a:t>GENELLENMESİ  </a:t>
          </a:r>
          <a:endParaRPr lang="tr-TR" dirty="0"/>
        </a:p>
      </dgm:t>
    </dgm:pt>
    <dgm:pt modelId="{D69636A2-1130-4458-BEB8-E158A432C0B1}" type="parTrans" cxnId="{4E3A1CBF-CFF6-44ED-877C-283E03FA0ABE}">
      <dgm:prSet/>
      <dgm:spPr/>
      <dgm:t>
        <a:bodyPr/>
        <a:lstStyle/>
        <a:p>
          <a:endParaRPr lang="tr-TR"/>
        </a:p>
      </dgm:t>
    </dgm:pt>
    <dgm:pt modelId="{B98D71B9-432E-4F7D-A80E-3F9E6559674E}" type="sibTrans" cxnId="{4E3A1CBF-CFF6-44ED-877C-283E03FA0ABE}">
      <dgm:prSet/>
      <dgm:spPr/>
      <dgm:t>
        <a:bodyPr/>
        <a:lstStyle/>
        <a:p>
          <a:endParaRPr lang="tr-TR"/>
        </a:p>
      </dgm:t>
    </dgm:pt>
    <dgm:pt modelId="{47D20A3F-CD5A-4865-AA48-75D9D0848F7C}">
      <dgm:prSet phldrT="[Metin]"/>
      <dgm:spPr/>
      <dgm:t>
        <a:bodyPr/>
        <a:lstStyle/>
        <a:p>
          <a:r>
            <a:rPr lang="tr-TR" dirty="0" smtClean="0"/>
            <a:t>KALICILIK</a:t>
          </a:r>
          <a:endParaRPr lang="tr-TR" dirty="0"/>
        </a:p>
      </dgm:t>
    </dgm:pt>
    <dgm:pt modelId="{130583BB-645B-46D9-A53E-270FC94B34B5}" type="parTrans" cxnId="{44BFE4D2-88F1-45FA-B146-5FE455521EF1}">
      <dgm:prSet/>
      <dgm:spPr/>
      <dgm:t>
        <a:bodyPr/>
        <a:lstStyle/>
        <a:p>
          <a:endParaRPr lang="tr-TR"/>
        </a:p>
      </dgm:t>
    </dgm:pt>
    <dgm:pt modelId="{8E78E40E-8E98-4880-94E8-9F37ABA5E83A}" type="sibTrans" cxnId="{44BFE4D2-88F1-45FA-B146-5FE455521EF1}">
      <dgm:prSet/>
      <dgm:spPr/>
      <dgm:t>
        <a:bodyPr/>
        <a:lstStyle/>
        <a:p>
          <a:endParaRPr lang="tr-TR"/>
        </a:p>
      </dgm:t>
    </dgm:pt>
    <dgm:pt modelId="{9134D664-D84B-4923-9D2A-53A4EDC9F748}" type="pres">
      <dgm:prSet presAssocID="{9075D2B3-2BA5-4581-BE45-AE93B804E89D}" presName="Name0" presStyleCnt="0">
        <dgm:presLayoutVars>
          <dgm:dir/>
          <dgm:resizeHandles val="exact"/>
        </dgm:presLayoutVars>
      </dgm:prSet>
      <dgm:spPr/>
    </dgm:pt>
    <dgm:pt modelId="{58BF5178-503F-43D8-AC70-06248DFF4B3B}" type="pres">
      <dgm:prSet presAssocID="{8E95E870-A3D5-4A5F-A31E-1EAF34652C60}" presName="node" presStyleLbl="node1" presStyleIdx="0" presStyleCnt="3">
        <dgm:presLayoutVars>
          <dgm:bulletEnabled val="1"/>
        </dgm:presLayoutVars>
      </dgm:prSet>
      <dgm:spPr/>
      <dgm:t>
        <a:bodyPr/>
        <a:lstStyle/>
        <a:p>
          <a:endParaRPr lang="tr-TR"/>
        </a:p>
      </dgm:t>
    </dgm:pt>
    <dgm:pt modelId="{54FCA931-F784-4CA1-85B7-17376AA9ED88}" type="pres">
      <dgm:prSet presAssocID="{E1DAC980-5340-4D7D-98D5-BE70275ED137}" presName="sibTrans" presStyleLbl="sibTrans2D1" presStyleIdx="0" presStyleCnt="2"/>
      <dgm:spPr/>
      <dgm:t>
        <a:bodyPr/>
        <a:lstStyle/>
        <a:p>
          <a:endParaRPr lang="tr-TR"/>
        </a:p>
      </dgm:t>
    </dgm:pt>
    <dgm:pt modelId="{FE6C3A11-29A9-4B99-94F1-94A33D26D119}" type="pres">
      <dgm:prSet presAssocID="{E1DAC980-5340-4D7D-98D5-BE70275ED137}" presName="connectorText" presStyleLbl="sibTrans2D1" presStyleIdx="0" presStyleCnt="2"/>
      <dgm:spPr/>
      <dgm:t>
        <a:bodyPr/>
        <a:lstStyle/>
        <a:p>
          <a:endParaRPr lang="tr-TR"/>
        </a:p>
      </dgm:t>
    </dgm:pt>
    <dgm:pt modelId="{1B04E851-732C-40B2-923D-64E69C31CC30}" type="pres">
      <dgm:prSet presAssocID="{8429BFA3-B790-4F27-9F51-B43D925B4182}" presName="node" presStyleLbl="node1" presStyleIdx="1" presStyleCnt="3">
        <dgm:presLayoutVars>
          <dgm:bulletEnabled val="1"/>
        </dgm:presLayoutVars>
      </dgm:prSet>
      <dgm:spPr/>
      <dgm:t>
        <a:bodyPr/>
        <a:lstStyle/>
        <a:p>
          <a:endParaRPr lang="tr-TR"/>
        </a:p>
      </dgm:t>
    </dgm:pt>
    <dgm:pt modelId="{B6DC15B6-F124-4745-A43E-D8301D9370F4}" type="pres">
      <dgm:prSet presAssocID="{B98D71B9-432E-4F7D-A80E-3F9E6559674E}" presName="sibTrans" presStyleLbl="sibTrans2D1" presStyleIdx="1" presStyleCnt="2"/>
      <dgm:spPr/>
      <dgm:t>
        <a:bodyPr/>
        <a:lstStyle/>
        <a:p>
          <a:endParaRPr lang="tr-TR"/>
        </a:p>
      </dgm:t>
    </dgm:pt>
    <dgm:pt modelId="{045F0F84-B594-4E0F-A2FF-272C83D4ED05}" type="pres">
      <dgm:prSet presAssocID="{B98D71B9-432E-4F7D-A80E-3F9E6559674E}" presName="connectorText" presStyleLbl="sibTrans2D1" presStyleIdx="1" presStyleCnt="2"/>
      <dgm:spPr/>
      <dgm:t>
        <a:bodyPr/>
        <a:lstStyle/>
        <a:p>
          <a:endParaRPr lang="tr-TR"/>
        </a:p>
      </dgm:t>
    </dgm:pt>
    <dgm:pt modelId="{0045FF30-7F0F-43EB-AB01-1F8DD11FA713}" type="pres">
      <dgm:prSet presAssocID="{47D20A3F-CD5A-4865-AA48-75D9D0848F7C}" presName="node" presStyleLbl="node1" presStyleIdx="2" presStyleCnt="3">
        <dgm:presLayoutVars>
          <dgm:bulletEnabled val="1"/>
        </dgm:presLayoutVars>
      </dgm:prSet>
      <dgm:spPr/>
      <dgm:t>
        <a:bodyPr/>
        <a:lstStyle/>
        <a:p>
          <a:endParaRPr lang="tr-TR"/>
        </a:p>
      </dgm:t>
    </dgm:pt>
  </dgm:ptLst>
  <dgm:cxnLst>
    <dgm:cxn modelId="{E7EF4661-BD95-4F49-96C2-5705505B2AE5}" type="presOf" srcId="{E1DAC980-5340-4D7D-98D5-BE70275ED137}" destId="{FE6C3A11-29A9-4B99-94F1-94A33D26D119}" srcOrd="1" destOrd="0" presId="urn:microsoft.com/office/officeart/2005/8/layout/process1"/>
    <dgm:cxn modelId="{7724D705-A956-4256-838A-5B87A1171607}" type="presOf" srcId="{9075D2B3-2BA5-4581-BE45-AE93B804E89D}" destId="{9134D664-D84B-4923-9D2A-53A4EDC9F748}" srcOrd="0" destOrd="0" presId="urn:microsoft.com/office/officeart/2005/8/layout/process1"/>
    <dgm:cxn modelId="{AAFFD686-3383-40DA-ABD5-E4D6955D4947}" type="presOf" srcId="{47D20A3F-CD5A-4865-AA48-75D9D0848F7C}" destId="{0045FF30-7F0F-43EB-AB01-1F8DD11FA713}" srcOrd="0" destOrd="0" presId="urn:microsoft.com/office/officeart/2005/8/layout/process1"/>
    <dgm:cxn modelId="{4E3A1CBF-CFF6-44ED-877C-283E03FA0ABE}" srcId="{9075D2B3-2BA5-4581-BE45-AE93B804E89D}" destId="{8429BFA3-B790-4F27-9F51-B43D925B4182}" srcOrd="1" destOrd="0" parTransId="{D69636A2-1130-4458-BEB8-E158A432C0B1}" sibTransId="{B98D71B9-432E-4F7D-A80E-3F9E6559674E}"/>
    <dgm:cxn modelId="{8A78AF66-B09C-4091-8C22-25DF60E514E6}" type="presOf" srcId="{8E95E870-A3D5-4A5F-A31E-1EAF34652C60}" destId="{58BF5178-503F-43D8-AC70-06248DFF4B3B}" srcOrd="0" destOrd="0" presId="urn:microsoft.com/office/officeart/2005/8/layout/process1"/>
    <dgm:cxn modelId="{8DBDA8E4-6033-4E71-862B-819B51F0655D}" type="presOf" srcId="{B98D71B9-432E-4F7D-A80E-3F9E6559674E}" destId="{B6DC15B6-F124-4745-A43E-D8301D9370F4}" srcOrd="0" destOrd="0" presId="urn:microsoft.com/office/officeart/2005/8/layout/process1"/>
    <dgm:cxn modelId="{6CDF3A28-B620-49C6-9611-47FF88F6766D}" type="presOf" srcId="{8429BFA3-B790-4F27-9F51-B43D925B4182}" destId="{1B04E851-732C-40B2-923D-64E69C31CC30}" srcOrd="0" destOrd="0" presId="urn:microsoft.com/office/officeart/2005/8/layout/process1"/>
    <dgm:cxn modelId="{44BFE4D2-88F1-45FA-B146-5FE455521EF1}" srcId="{9075D2B3-2BA5-4581-BE45-AE93B804E89D}" destId="{47D20A3F-CD5A-4865-AA48-75D9D0848F7C}" srcOrd="2" destOrd="0" parTransId="{130583BB-645B-46D9-A53E-270FC94B34B5}" sibTransId="{8E78E40E-8E98-4880-94E8-9F37ABA5E83A}"/>
    <dgm:cxn modelId="{FB926551-1069-4EDA-93B3-8DD4D4DBECD1}" srcId="{9075D2B3-2BA5-4581-BE45-AE93B804E89D}" destId="{8E95E870-A3D5-4A5F-A31E-1EAF34652C60}" srcOrd="0" destOrd="0" parTransId="{C465E5C0-6E93-4CAF-9A2E-59ACCB9C878D}" sibTransId="{E1DAC980-5340-4D7D-98D5-BE70275ED137}"/>
    <dgm:cxn modelId="{73894755-7E6B-4BF0-801E-DD057CA751CA}" type="presOf" srcId="{B98D71B9-432E-4F7D-A80E-3F9E6559674E}" destId="{045F0F84-B594-4E0F-A2FF-272C83D4ED05}" srcOrd="1" destOrd="0" presId="urn:microsoft.com/office/officeart/2005/8/layout/process1"/>
    <dgm:cxn modelId="{1C6D60DD-AE88-4FE2-97FD-1AE1031D19F4}" type="presOf" srcId="{E1DAC980-5340-4D7D-98D5-BE70275ED137}" destId="{54FCA931-F784-4CA1-85B7-17376AA9ED88}" srcOrd="0" destOrd="0" presId="urn:microsoft.com/office/officeart/2005/8/layout/process1"/>
    <dgm:cxn modelId="{EACC4C47-116C-4F4C-8D6D-5CA4897B9DA1}" type="presParOf" srcId="{9134D664-D84B-4923-9D2A-53A4EDC9F748}" destId="{58BF5178-503F-43D8-AC70-06248DFF4B3B}" srcOrd="0" destOrd="0" presId="urn:microsoft.com/office/officeart/2005/8/layout/process1"/>
    <dgm:cxn modelId="{25636833-1740-4B49-A853-F98508BD79A9}" type="presParOf" srcId="{9134D664-D84B-4923-9D2A-53A4EDC9F748}" destId="{54FCA931-F784-4CA1-85B7-17376AA9ED88}" srcOrd="1" destOrd="0" presId="urn:microsoft.com/office/officeart/2005/8/layout/process1"/>
    <dgm:cxn modelId="{6C9C6D53-7BC2-44C8-8D78-0B65AEFB01DF}" type="presParOf" srcId="{54FCA931-F784-4CA1-85B7-17376AA9ED88}" destId="{FE6C3A11-29A9-4B99-94F1-94A33D26D119}" srcOrd="0" destOrd="0" presId="urn:microsoft.com/office/officeart/2005/8/layout/process1"/>
    <dgm:cxn modelId="{6AA10F65-5E06-4EEC-8E12-C5B91DA8272D}" type="presParOf" srcId="{9134D664-D84B-4923-9D2A-53A4EDC9F748}" destId="{1B04E851-732C-40B2-923D-64E69C31CC30}" srcOrd="2" destOrd="0" presId="urn:microsoft.com/office/officeart/2005/8/layout/process1"/>
    <dgm:cxn modelId="{43EE556A-E1D4-45F5-B069-5CE3B85AC72E}" type="presParOf" srcId="{9134D664-D84B-4923-9D2A-53A4EDC9F748}" destId="{B6DC15B6-F124-4745-A43E-D8301D9370F4}" srcOrd="3" destOrd="0" presId="urn:microsoft.com/office/officeart/2005/8/layout/process1"/>
    <dgm:cxn modelId="{524ADFE6-8756-4AD3-BB86-5F0CD8862107}" type="presParOf" srcId="{B6DC15B6-F124-4745-A43E-D8301D9370F4}" destId="{045F0F84-B594-4E0F-A2FF-272C83D4ED05}" srcOrd="0" destOrd="0" presId="urn:microsoft.com/office/officeart/2005/8/layout/process1"/>
    <dgm:cxn modelId="{A175AC90-0A78-4306-8DA0-31B883C69FF2}" type="presParOf" srcId="{9134D664-D84B-4923-9D2A-53A4EDC9F748}" destId="{0045FF30-7F0F-43EB-AB01-1F8DD11FA713}" srcOrd="4" destOrd="0" presId="urn:microsoft.com/office/officeart/2005/8/layout/process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75B0409-C449-44E7-8EA0-FAF4F0C6A8E9}" type="doc">
      <dgm:prSet loTypeId="urn:microsoft.com/office/officeart/2005/8/layout/hierarchy1" loCatId="hierarchy" qsTypeId="urn:microsoft.com/office/officeart/2005/8/quickstyle/simple1" qsCatId="simple" csTypeId="urn:microsoft.com/office/officeart/2005/8/colors/colorful2" csCatId="colorful" phldr="1"/>
      <dgm:spPr/>
      <dgm:t>
        <a:bodyPr/>
        <a:lstStyle/>
        <a:p>
          <a:endParaRPr lang="tr-TR"/>
        </a:p>
      </dgm:t>
    </dgm:pt>
    <dgm:pt modelId="{5F4048BD-F174-40F2-98AF-B208A30D7A52}">
      <dgm:prSet phldrT="[Metin]"/>
      <dgm:spPr/>
      <dgm:t>
        <a:bodyPr/>
        <a:lstStyle/>
        <a:p>
          <a:r>
            <a:rPr lang="tr-TR" dirty="0" smtClean="0"/>
            <a:t>Bilgi Verici Danışmanlık</a:t>
          </a:r>
          <a:endParaRPr lang="tr-TR" dirty="0"/>
        </a:p>
      </dgm:t>
    </dgm:pt>
    <dgm:pt modelId="{ECB32DD5-472B-4046-A7BA-981B1C337D16}" type="parTrans" cxnId="{2EBC9FE9-E6CE-4AC3-A747-5B2E8A8C9F75}">
      <dgm:prSet/>
      <dgm:spPr/>
      <dgm:t>
        <a:bodyPr/>
        <a:lstStyle/>
        <a:p>
          <a:endParaRPr lang="tr-TR"/>
        </a:p>
      </dgm:t>
    </dgm:pt>
    <dgm:pt modelId="{4E82FBCA-F733-4BA2-8DC8-EA251B1DCB18}" type="sibTrans" cxnId="{2EBC9FE9-E6CE-4AC3-A747-5B2E8A8C9F75}">
      <dgm:prSet/>
      <dgm:spPr/>
      <dgm:t>
        <a:bodyPr/>
        <a:lstStyle/>
        <a:p>
          <a:endParaRPr lang="tr-TR"/>
        </a:p>
      </dgm:t>
    </dgm:pt>
    <dgm:pt modelId="{0976556D-32D1-4851-A5D2-DCF744EFCB4F}">
      <dgm:prSet phldrT="[Metin]"/>
      <dgm:spPr/>
      <dgm:t>
        <a:bodyPr/>
        <a:lstStyle/>
        <a:p>
          <a:r>
            <a:rPr lang="tr-TR" dirty="0" smtClean="0"/>
            <a:t>Psikoterapi</a:t>
          </a:r>
          <a:endParaRPr lang="tr-TR" dirty="0"/>
        </a:p>
      </dgm:t>
    </dgm:pt>
    <dgm:pt modelId="{C999C8B5-2661-405D-B99D-8524D74E8A5E}" type="parTrans" cxnId="{4A8CF041-50A1-4FA9-B0E5-C435B7709072}">
      <dgm:prSet/>
      <dgm:spPr/>
      <dgm:t>
        <a:bodyPr/>
        <a:lstStyle/>
        <a:p>
          <a:endParaRPr lang="tr-TR"/>
        </a:p>
      </dgm:t>
    </dgm:pt>
    <dgm:pt modelId="{B802ADD2-2F8D-4B77-8F6E-55595920B967}" type="sibTrans" cxnId="{4A8CF041-50A1-4FA9-B0E5-C435B7709072}">
      <dgm:prSet/>
      <dgm:spPr/>
      <dgm:t>
        <a:bodyPr/>
        <a:lstStyle/>
        <a:p>
          <a:endParaRPr lang="tr-TR"/>
        </a:p>
      </dgm:t>
    </dgm:pt>
    <dgm:pt modelId="{C3E29A5E-8B0F-47DD-B08E-C78662395702}">
      <dgm:prSet phldrT="[Metin]"/>
      <dgm:spPr/>
      <dgm:t>
        <a:bodyPr/>
        <a:lstStyle/>
        <a:p>
          <a:r>
            <a:rPr lang="tr-TR" dirty="0" smtClean="0"/>
            <a:t>Ana-Baba Eğitimi (aile -uzman işbirliği)</a:t>
          </a:r>
          <a:endParaRPr lang="tr-TR" dirty="0"/>
        </a:p>
      </dgm:t>
    </dgm:pt>
    <dgm:pt modelId="{B6B7F9A9-4B9D-4167-B134-DA553A2FD145}" type="parTrans" cxnId="{824E5D45-F0F7-4998-82DD-524C87763832}">
      <dgm:prSet/>
      <dgm:spPr/>
      <dgm:t>
        <a:bodyPr/>
        <a:lstStyle/>
        <a:p>
          <a:endParaRPr lang="tr-TR"/>
        </a:p>
      </dgm:t>
    </dgm:pt>
    <dgm:pt modelId="{59562188-39F3-4B9A-9948-EE0EC6E19786}" type="sibTrans" cxnId="{824E5D45-F0F7-4998-82DD-524C87763832}">
      <dgm:prSet/>
      <dgm:spPr/>
      <dgm:t>
        <a:bodyPr/>
        <a:lstStyle/>
        <a:p>
          <a:endParaRPr lang="tr-TR"/>
        </a:p>
      </dgm:t>
    </dgm:pt>
    <dgm:pt modelId="{75C0E4A0-CEED-44CC-8279-EDBCF0FB23A9}" type="pres">
      <dgm:prSet presAssocID="{E75B0409-C449-44E7-8EA0-FAF4F0C6A8E9}" presName="hierChild1" presStyleCnt="0">
        <dgm:presLayoutVars>
          <dgm:chPref val="1"/>
          <dgm:dir/>
          <dgm:animOne val="branch"/>
          <dgm:animLvl val="lvl"/>
          <dgm:resizeHandles/>
        </dgm:presLayoutVars>
      </dgm:prSet>
      <dgm:spPr/>
      <dgm:t>
        <a:bodyPr/>
        <a:lstStyle/>
        <a:p>
          <a:endParaRPr lang="tr-TR"/>
        </a:p>
      </dgm:t>
    </dgm:pt>
    <dgm:pt modelId="{A7335044-CE23-437E-92D7-CA60C0803FF8}" type="pres">
      <dgm:prSet presAssocID="{5F4048BD-F174-40F2-98AF-B208A30D7A52}" presName="hierRoot1" presStyleCnt="0"/>
      <dgm:spPr/>
    </dgm:pt>
    <dgm:pt modelId="{F8AC9025-1B39-486F-A02E-B4BB14154AFD}" type="pres">
      <dgm:prSet presAssocID="{5F4048BD-F174-40F2-98AF-B208A30D7A52}" presName="composite" presStyleCnt="0"/>
      <dgm:spPr/>
    </dgm:pt>
    <dgm:pt modelId="{A44DD79D-246B-473A-895A-42D7C6E77DC0}" type="pres">
      <dgm:prSet presAssocID="{5F4048BD-F174-40F2-98AF-B208A30D7A52}" presName="background" presStyleLbl="node0" presStyleIdx="0" presStyleCnt="1"/>
      <dgm:spPr/>
    </dgm:pt>
    <dgm:pt modelId="{778FE697-CF99-4889-8988-7F7C7DBAF73F}" type="pres">
      <dgm:prSet presAssocID="{5F4048BD-F174-40F2-98AF-B208A30D7A52}" presName="text" presStyleLbl="fgAcc0" presStyleIdx="0" presStyleCnt="1">
        <dgm:presLayoutVars>
          <dgm:chPref val="3"/>
        </dgm:presLayoutVars>
      </dgm:prSet>
      <dgm:spPr/>
      <dgm:t>
        <a:bodyPr/>
        <a:lstStyle/>
        <a:p>
          <a:endParaRPr lang="tr-TR"/>
        </a:p>
      </dgm:t>
    </dgm:pt>
    <dgm:pt modelId="{EB3F44AE-06E3-46E8-B3FF-2C270FE88EA7}" type="pres">
      <dgm:prSet presAssocID="{5F4048BD-F174-40F2-98AF-B208A30D7A52}" presName="hierChild2" presStyleCnt="0"/>
      <dgm:spPr/>
    </dgm:pt>
    <dgm:pt modelId="{26D24D2F-6360-44E6-8637-F4B1D86BF59B}" type="pres">
      <dgm:prSet presAssocID="{C999C8B5-2661-405D-B99D-8524D74E8A5E}" presName="Name10" presStyleLbl="parChTrans1D2" presStyleIdx="0" presStyleCnt="2"/>
      <dgm:spPr/>
      <dgm:t>
        <a:bodyPr/>
        <a:lstStyle/>
        <a:p>
          <a:endParaRPr lang="tr-TR"/>
        </a:p>
      </dgm:t>
    </dgm:pt>
    <dgm:pt modelId="{D3B7DAEB-AEB7-4516-803F-3299C12E95A8}" type="pres">
      <dgm:prSet presAssocID="{0976556D-32D1-4851-A5D2-DCF744EFCB4F}" presName="hierRoot2" presStyleCnt="0"/>
      <dgm:spPr/>
    </dgm:pt>
    <dgm:pt modelId="{FE28387F-1B1F-4157-99F7-FD682CEA06F4}" type="pres">
      <dgm:prSet presAssocID="{0976556D-32D1-4851-A5D2-DCF744EFCB4F}" presName="composite2" presStyleCnt="0"/>
      <dgm:spPr/>
    </dgm:pt>
    <dgm:pt modelId="{E2054022-93CD-43C1-ABA5-12884495CE91}" type="pres">
      <dgm:prSet presAssocID="{0976556D-32D1-4851-A5D2-DCF744EFCB4F}" presName="background2" presStyleLbl="node2" presStyleIdx="0" presStyleCnt="2"/>
      <dgm:spPr/>
    </dgm:pt>
    <dgm:pt modelId="{B80C6482-5037-4B8B-822C-E0D485077DD2}" type="pres">
      <dgm:prSet presAssocID="{0976556D-32D1-4851-A5D2-DCF744EFCB4F}" presName="text2" presStyleLbl="fgAcc2" presStyleIdx="0" presStyleCnt="2">
        <dgm:presLayoutVars>
          <dgm:chPref val="3"/>
        </dgm:presLayoutVars>
      </dgm:prSet>
      <dgm:spPr/>
      <dgm:t>
        <a:bodyPr/>
        <a:lstStyle/>
        <a:p>
          <a:endParaRPr lang="tr-TR"/>
        </a:p>
      </dgm:t>
    </dgm:pt>
    <dgm:pt modelId="{68340125-D165-44A0-A70A-BE9562C92681}" type="pres">
      <dgm:prSet presAssocID="{0976556D-32D1-4851-A5D2-DCF744EFCB4F}" presName="hierChild3" presStyleCnt="0"/>
      <dgm:spPr/>
    </dgm:pt>
    <dgm:pt modelId="{F3DB4A25-3DC9-42A9-A606-2F4445B593AD}" type="pres">
      <dgm:prSet presAssocID="{B6B7F9A9-4B9D-4167-B134-DA553A2FD145}" presName="Name10" presStyleLbl="parChTrans1D2" presStyleIdx="1" presStyleCnt="2"/>
      <dgm:spPr/>
      <dgm:t>
        <a:bodyPr/>
        <a:lstStyle/>
        <a:p>
          <a:endParaRPr lang="tr-TR"/>
        </a:p>
      </dgm:t>
    </dgm:pt>
    <dgm:pt modelId="{E433A497-9F49-4177-A66C-8DDAD680B00B}" type="pres">
      <dgm:prSet presAssocID="{C3E29A5E-8B0F-47DD-B08E-C78662395702}" presName="hierRoot2" presStyleCnt="0"/>
      <dgm:spPr/>
    </dgm:pt>
    <dgm:pt modelId="{58D1E5C5-8DF6-4EF3-BDE3-F28BCC55FD1E}" type="pres">
      <dgm:prSet presAssocID="{C3E29A5E-8B0F-47DD-B08E-C78662395702}" presName="composite2" presStyleCnt="0"/>
      <dgm:spPr/>
    </dgm:pt>
    <dgm:pt modelId="{BA58A07D-E94F-4111-9765-92F882779218}" type="pres">
      <dgm:prSet presAssocID="{C3E29A5E-8B0F-47DD-B08E-C78662395702}" presName="background2" presStyleLbl="node2" presStyleIdx="1" presStyleCnt="2"/>
      <dgm:spPr/>
    </dgm:pt>
    <dgm:pt modelId="{8750EDF2-533E-42AC-9735-CDAC5E6AD765}" type="pres">
      <dgm:prSet presAssocID="{C3E29A5E-8B0F-47DD-B08E-C78662395702}" presName="text2" presStyleLbl="fgAcc2" presStyleIdx="1" presStyleCnt="2">
        <dgm:presLayoutVars>
          <dgm:chPref val="3"/>
        </dgm:presLayoutVars>
      </dgm:prSet>
      <dgm:spPr/>
      <dgm:t>
        <a:bodyPr/>
        <a:lstStyle/>
        <a:p>
          <a:endParaRPr lang="tr-TR"/>
        </a:p>
      </dgm:t>
    </dgm:pt>
    <dgm:pt modelId="{7C2268C4-2B3E-44B7-B19F-B373147008C6}" type="pres">
      <dgm:prSet presAssocID="{C3E29A5E-8B0F-47DD-B08E-C78662395702}" presName="hierChild3" presStyleCnt="0"/>
      <dgm:spPr/>
    </dgm:pt>
  </dgm:ptLst>
  <dgm:cxnLst>
    <dgm:cxn modelId="{5B96DFD8-D0B4-4374-86E6-0F688ECDC995}" type="presOf" srcId="{C3E29A5E-8B0F-47DD-B08E-C78662395702}" destId="{8750EDF2-533E-42AC-9735-CDAC5E6AD765}" srcOrd="0" destOrd="0" presId="urn:microsoft.com/office/officeart/2005/8/layout/hierarchy1"/>
    <dgm:cxn modelId="{0B725151-03F8-478F-A4CB-7725179070BD}" type="presOf" srcId="{B6B7F9A9-4B9D-4167-B134-DA553A2FD145}" destId="{F3DB4A25-3DC9-42A9-A606-2F4445B593AD}" srcOrd="0" destOrd="0" presId="urn:microsoft.com/office/officeart/2005/8/layout/hierarchy1"/>
    <dgm:cxn modelId="{873864DF-D85A-412F-AE4C-9A53560E0C1D}" type="presOf" srcId="{0976556D-32D1-4851-A5D2-DCF744EFCB4F}" destId="{B80C6482-5037-4B8B-822C-E0D485077DD2}" srcOrd="0" destOrd="0" presId="urn:microsoft.com/office/officeart/2005/8/layout/hierarchy1"/>
    <dgm:cxn modelId="{90D4C80B-0868-4A55-A9F5-2AE91426872C}" type="presOf" srcId="{5F4048BD-F174-40F2-98AF-B208A30D7A52}" destId="{778FE697-CF99-4889-8988-7F7C7DBAF73F}" srcOrd="0" destOrd="0" presId="urn:microsoft.com/office/officeart/2005/8/layout/hierarchy1"/>
    <dgm:cxn modelId="{824E5D45-F0F7-4998-82DD-524C87763832}" srcId="{5F4048BD-F174-40F2-98AF-B208A30D7A52}" destId="{C3E29A5E-8B0F-47DD-B08E-C78662395702}" srcOrd="1" destOrd="0" parTransId="{B6B7F9A9-4B9D-4167-B134-DA553A2FD145}" sibTransId="{59562188-39F3-4B9A-9948-EE0EC6E19786}"/>
    <dgm:cxn modelId="{1D90DD7B-720F-4C1A-A4E3-8FF323AD0B7D}" type="presOf" srcId="{C999C8B5-2661-405D-B99D-8524D74E8A5E}" destId="{26D24D2F-6360-44E6-8637-F4B1D86BF59B}" srcOrd="0" destOrd="0" presId="urn:microsoft.com/office/officeart/2005/8/layout/hierarchy1"/>
    <dgm:cxn modelId="{4A8CF041-50A1-4FA9-B0E5-C435B7709072}" srcId="{5F4048BD-F174-40F2-98AF-B208A30D7A52}" destId="{0976556D-32D1-4851-A5D2-DCF744EFCB4F}" srcOrd="0" destOrd="0" parTransId="{C999C8B5-2661-405D-B99D-8524D74E8A5E}" sibTransId="{B802ADD2-2F8D-4B77-8F6E-55595920B967}"/>
    <dgm:cxn modelId="{0B798644-B909-4F3B-AA8C-B00BE524D866}" type="presOf" srcId="{E75B0409-C449-44E7-8EA0-FAF4F0C6A8E9}" destId="{75C0E4A0-CEED-44CC-8279-EDBCF0FB23A9}" srcOrd="0" destOrd="0" presId="urn:microsoft.com/office/officeart/2005/8/layout/hierarchy1"/>
    <dgm:cxn modelId="{2EBC9FE9-E6CE-4AC3-A747-5B2E8A8C9F75}" srcId="{E75B0409-C449-44E7-8EA0-FAF4F0C6A8E9}" destId="{5F4048BD-F174-40F2-98AF-B208A30D7A52}" srcOrd="0" destOrd="0" parTransId="{ECB32DD5-472B-4046-A7BA-981B1C337D16}" sibTransId="{4E82FBCA-F733-4BA2-8DC8-EA251B1DCB18}"/>
    <dgm:cxn modelId="{E57D10C8-4A4C-4A24-899B-0507D55A481E}" type="presParOf" srcId="{75C0E4A0-CEED-44CC-8279-EDBCF0FB23A9}" destId="{A7335044-CE23-437E-92D7-CA60C0803FF8}" srcOrd="0" destOrd="0" presId="urn:microsoft.com/office/officeart/2005/8/layout/hierarchy1"/>
    <dgm:cxn modelId="{4B5D02D2-C2E8-4A15-A2DD-4928AD400BB6}" type="presParOf" srcId="{A7335044-CE23-437E-92D7-CA60C0803FF8}" destId="{F8AC9025-1B39-486F-A02E-B4BB14154AFD}" srcOrd="0" destOrd="0" presId="urn:microsoft.com/office/officeart/2005/8/layout/hierarchy1"/>
    <dgm:cxn modelId="{B912EBC0-2B41-4F16-BB8C-B7550F3DD6E2}" type="presParOf" srcId="{F8AC9025-1B39-486F-A02E-B4BB14154AFD}" destId="{A44DD79D-246B-473A-895A-42D7C6E77DC0}" srcOrd="0" destOrd="0" presId="urn:microsoft.com/office/officeart/2005/8/layout/hierarchy1"/>
    <dgm:cxn modelId="{3B8DED0D-4792-4791-BB00-1DA0DC705389}" type="presParOf" srcId="{F8AC9025-1B39-486F-A02E-B4BB14154AFD}" destId="{778FE697-CF99-4889-8988-7F7C7DBAF73F}" srcOrd="1" destOrd="0" presId="urn:microsoft.com/office/officeart/2005/8/layout/hierarchy1"/>
    <dgm:cxn modelId="{BC3C0DA2-B471-418B-845D-2CDD71F40619}" type="presParOf" srcId="{A7335044-CE23-437E-92D7-CA60C0803FF8}" destId="{EB3F44AE-06E3-46E8-B3FF-2C270FE88EA7}" srcOrd="1" destOrd="0" presId="urn:microsoft.com/office/officeart/2005/8/layout/hierarchy1"/>
    <dgm:cxn modelId="{833F84F2-E958-40B0-9A11-D4805F15A78C}" type="presParOf" srcId="{EB3F44AE-06E3-46E8-B3FF-2C270FE88EA7}" destId="{26D24D2F-6360-44E6-8637-F4B1D86BF59B}" srcOrd="0" destOrd="0" presId="urn:microsoft.com/office/officeart/2005/8/layout/hierarchy1"/>
    <dgm:cxn modelId="{93BD4EAF-9649-4918-ADA1-3CB4F729AA44}" type="presParOf" srcId="{EB3F44AE-06E3-46E8-B3FF-2C270FE88EA7}" destId="{D3B7DAEB-AEB7-4516-803F-3299C12E95A8}" srcOrd="1" destOrd="0" presId="urn:microsoft.com/office/officeart/2005/8/layout/hierarchy1"/>
    <dgm:cxn modelId="{5D48847B-90CF-4140-84CA-D3509027A88B}" type="presParOf" srcId="{D3B7DAEB-AEB7-4516-803F-3299C12E95A8}" destId="{FE28387F-1B1F-4157-99F7-FD682CEA06F4}" srcOrd="0" destOrd="0" presId="urn:microsoft.com/office/officeart/2005/8/layout/hierarchy1"/>
    <dgm:cxn modelId="{4F8DB2AC-0B5F-4294-AEA0-4C663677C079}" type="presParOf" srcId="{FE28387F-1B1F-4157-99F7-FD682CEA06F4}" destId="{E2054022-93CD-43C1-ABA5-12884495CE91}" srcOrd="0" destOrd="0" presId="urn:microsoft.com/office/officeart/2005/8/layout/hierarchy1"/>
    <dgm:cxn modelId="{DAACB257-3856-4A55-8E44-6784917FE4EF}" type="presParOf" srcId="{FE28387F-1B1F-4157-99F7-FD682CEA06F4}" destId="{B80C6482-5037-4B8B-822C-E0D485077DD2}" srcOrd="1" destOrd="0" presId="urn:microsoft.com/office/officeart/2005/8/layout/hierarchy1"/>
    <dgm:cxn modelId="{092009FE-98AD-4389-B9C7-DD7482BFB3DC}" type="presParOf" srcId="{D3B7DAEB-AEB7-4516-803F-3299C12E95A8}" destId="{68340125-D165-44A0-A70A-BE9562C92681}" srcOrd="1" destOrd="0" presId="urn:microsoft.com/office/officeart/2005/8/layout/hierarchy1"/>
    <dgm:cxn modelId="{71A3D125-AA3B-4AE2-BF13-5AA3BA0FCE2E}" type="presParOf" srcId="{EB3F44AE-06E3-46E8-B3FF-2C270FE88EA7}" destId="{F3DB4A25-3DC9-42A9-A606-2F4445B593AD}" srcOrd="2" destOrd="0" presId="urn:microsoft.com/office/officeart/2005/8/layout/hierarchy1"/>
    <dgm:cxn modelId="{B12B7C26-0412-42C5-A32B-63B1FA3A48BC}" type="presParOf" srcId="{EB3F44AE-06E3-46E8-B3FF-2C270FE88EA7}" destId="{E433A497-9F49-4177-A66C-8DDAD680B00B}" srcOrd="3" destOrd="0" presId="urn:microsoft.com/office/officeart/2005/8/layout/hierarchy1"/>
    <dgm:cxn modelId="{8C1DCC3A-BABC-4BCF-811F-979030299C14}" type="presParOf" srcId="{E433A497-9F49-4177-A66C-8DDAD680B00B}" destId="{58D1E5C5-8DF6-4EF3-BDE3-F28BCC55FD1E}" srcOrd="0" destOrd="0" presId="urn:microsoft.com/office/officeart/2005/8/layout/hierarchy1"/>
    <dgm:cxn modelId="{D4A8E6DC-3E4B-4D46-B77B-D1EF24507052}" type="presParOf" srcId="{58D1E5C5-8DF6-4EF3-BDE3-F28BCC55FD1E}" destId="{BA58A07D-E94F-4111-9765-92F882779218}" srcOrd="0" destOrd="0" presId="urn:microsoft.com/office/officeart/2005/8/layout/hierarchy1"/>
    <dgm:cxn modelId="{7453052D-E58C-42C8-B290-942B16524F57}" type="presParOf" srcId="{58D1E5C5-8DF6-4EF3-BDE3-F28BCC55FD1E}" destId="{8750EDF2-533E-42AC-9735-CDAC5E6AD765}" srcOrd="1" destOrd="0" presId="urn:microsoft.com/office/officeart/2005/8/layout/hierarchy1"/>
    <dgm:cxn modelId="{7B1E80B6-1EF2-465B-8A07-5EBB950778F6}" type="presParOf" srcId="{E433A497-9F49-4177-A66C-8DDAD680B00B}" destId="{7C2268C4-2B3E-44B7-B19F-B373147008C6}"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EF2610E-7FF3-4F8C-8DFD-1DC0836A5C34}" type="doc">
      <dgm:prSet loTypeId="urn:microsoft.com/office/officeart/2005/8/layout/cycle7" loCatId="cycle" qsTypeId="urn:microsoft.com/office/officeart/2005/8/quickstyle/simple3" qsCatId="simple" csTypeId="urn:microsoft.com/office/officeart/2005/8/colors/colorful3" csCatId="colorful" phldr="1"/>
      <dgm:spPr/>
      <dgm:t>
        <a:bodyPr/>
        <a:lstStyle/>
        <a:p>
          <a:endParaRPr lang="tr-TR"/>
        </a:p>
      </dgm:t>
    </dgm:pt>
    <dgm:pt modelId="{32290934-57BE-48B9-8D4A-9C2C1D500853}">
      <dgm:prSet phldrT="[Metin]"/>
      <dgm:spPr/>
      <dgm:t>
        <a:bodyPr/>
        <a:lstStyle/>
        <a:p>
          <a:r>
            <a:rPr lang="tr-TR" dirty="0" smtClean="0"/>
            <a:t>ne olduğu, </a:t>
          </a:r>
          <a:endParaRPr lang="tr-TR" dirty="0"/>
        </a:p>
      </dgm:t>
    </dgm:pt>
    <dgm:pt modelId="{0564AF71-E52A-4ABF-ABFB-CD708E348F6C}" type="parTrans" cxnId="{6900EB42-1745-4926-8BCA-C6255AF8DD49}">
      <dgm:prSet/>
      <dgm:spPr/>
      <dgm:t>
        <a:bodyPr/>
        <a:lstStyle/>
        <a:p>
          <a:endParaRPr lang="tr-TR"/>
        </a:p>
      </dgm:t>
    </dgm:pt>
    <dgm:pt modelId="{33304135-197C-498F-808B-6687896DA140}" type="sibTrans" cxnId="{6900EB42-1745-4926-8BCA-C6255AF8DD49}">
      <dgm:prSet/>
      <dgm:spPr/>
      <dgm:t>
        <a:bodyPr/>
        <a:lstStyle/>
        <a:p>
          <a:endParaRPr lang="tr-TR"/>
        </a:p>
      </dgm:t>
    </dgm:pt>
    <dgm:pt modelId="{870D35C3-B8ED-4101-BB36-556E112BEDDE}">
      <dgm:prSet phldrT="[Metin]"/>
      <dgm:spPr/>
      <dgm:t>
        <a:bodyPr/>
        <a:lstStyle/>
        <a:p>
          <a:r>
            <a:rPr lang="tr-TR" dirty="0" smtClean="0"/>
            <a:t>özellikleri, </a:t>
          </a:r>
          <a:endParaRPr lang="tr-TR" dirty="0"/>
        </a:p>
      </dgm:t>
    </dgm:pt>
    <dgm:pt modelId="{0F1D62F1-EFBE-46A3-9C7E-AC3101F8B77E}" type="parTrans" cxnId="{63E51A1F-493A-4610-ADB3-4938157D3C99}">
      <dgm:prSet/>
      <dgm:spPr/>
      <dgm:t>
        <a:bodyPr/>
        <a:lstStyle/>
        <a:p>
          <a:endParaRPr lang="tr-TR"/>
        </a:p>
      </dgm:t>
    </dgm:pt>
    <dgm:pt modelId="{862AB893-63D1-4038-88C5-CAB4B23DB601}" type="sibTrans" cxnId="{63E51A1F-493A-4610-ADB3-4938157D3C99}">
      <dgm:prSet/>
      <dgm:spPr/>
      <dgm:t>
        <a:bodyPr/>
        <a:lstStyle/>
        <a:p>
          <a:endParaRPr lang="tr-TR"/>
        </a:p>
      </dgm:t>
    </dgm:pt>
    <dgm:pt modelId="{74F863D9-8F19-4D74-A550-AC5CE1EB518D}">
      <dgm:prSet phldrT="[Metin]"/>
      <dgm:spPr/>
      <dgm:t>
        <a:bodyPr/>
        <a:lstStyle/>
        <a:p>
          <a:r>
            <a:rPr lang="tr-TR" dirty="0" smtClean="0"/>
            <a:t>nedenleri, </a:t>
          </a:r>
          <a:endParaRPr lang="tr-TR" dirty="0"/>
        </a:p>
      </dgm:t>
    </dgm:pt>
    <dgm:pt modelId="{64D483D3-1B34-4F7C-A0C5-A6D77DBD1066}" type="parTrans" cxnId="{9B0CBB46-EE86-41BD-B3B0-67B914CE7A61}">
      <dgm:prSet/>
      <dgm:spPr/>
      <dgm:t>
        <a:bodyPr/>
        <a:lstStyle/>
        <a:p>
          <a:endParaRPr lang="tr-TR"/>
        </a:p>
      </dgm:t>
    </dgm:pt>
    <dgm:pt modelId="{F3A4EC25-6F04-498C-80E0-085723B69DA7}" type="sibTrans" cxnId="{9B0CBB46-EE86-41BD-B3B0-67B914CE7A61}">
      <dgm:prSet/>
      <dgm:spPr/>
      <dgm:t>
        <a:bodyPr/>
        <a:lstStyle/>
        <a:p>
          <a:endParaRPr lang="tr-TR"/>
        </a:p>
      </dgm:t>
    </dgm:pt>
    <dgm:pt modelId="{7814FD5C-A3D2-4B2E-9A04-15CA12356F51}">
      <dgm:prSet/>
      <dgm:spPr/>
      <dgm:t>
        <a:bodyPr/>
        <a:lstStyle/>
        <a:p>
          <a:r>
            <a:rPr lang="tr-TR" dirty="0" smtClean="0"/>
            <a:t>gelişim alanları</a:t>
          </a:r>
          <a:endParaRPr lang="tr-TR" dirty="0"/>
        </a:p>
      </dgm:t>
    </dgm:pt>
    <dgm:pt modelId="{B15D02D1-1435-4B6E-A282-E3EC5FA83897}" type="parTrans" cxnId="{534C190A-AAAE-46E9-A6A1-FC0575189EBA}">
      <dgm:prSet/>
      <dgm:spPr/>
      <dgm:t>
        <a:bodyPr/>
        <a:lstStyle/>
        <a:p>
          <a:endParaRPr lang="tr-TR"/>
        </a:p>
      </dgm:t>
    </dgm:pt>
    <dgm:pt modelId="{B069315E-7F0E-49D7-86B9-666AC4FEF28E}" type="sibTrans" cxnId="{534C190A-AAAE-46E9-A6A1-FC0575189EBA}">
      <dgm:prSet/>
      <dgm:spPr/>
      <dgm:t>
        <a:bodyPr/>
        <a:lstStyle/>
        <a:p>
          <a:endParaRPr lang="tr-TR"/>
        </a:p>
      </dgm:t>
    </dgm:pt>
    <dgm:pt modelId="{B8ADBA1F-BF16-4E86-B45E-8C68090C261D}" type="pres">
      <dgm:prSet presAssocID="{AEF2610E-7FF3-4F8C-8DFD-1DC0836A5C34}" presName="Name0" presStyleCnt="0">
        <dgm:presLayoutVars>
          <dgm:dir/>
          <dgm:resizeHandles val="exact"/>
        </dgm:presLayoutVars>
      </dgm:prSet>
      <dgm:spPr/>
      <dgm:t>
        <a:bodyPr/>
        <a:lstStyle/>
        <a:p>
          <a:endParaRPr lang="tr-TR"/>
        </a:p>
      </dgm:t>
    </dgm:pt>
    <dgm:pt modelId="{C16EA28B-2A86-4225-8F6C-3C546507317B}" type="pres">
      <dgm:prSet presAssocID="{32290934-57BE-48B9-8D4A-9C2C1D500853}" presName="node" presStyleLbl="node1" presStyleIdx="0" presStyleCnt="4" custRadScaleRad="100060" custRadScaleInc="-3302">
        <dgm:presLayoutVars>
          <dgm:bulletEnabled val="1"/>
        </dgm:presLayoutVars>
      </dgm:prSet>
      <dgm:spPr/>
      <dgm:t>
        <a:bodyPr/>
        <a:lstStyle/>
        <a:p>
          <a:endParaRPr lang="tr-TR"/>
        </a:p>
      </dgm:t>
    </dgm:pt>
    <dgm:pt modelId="{772439FD-F500-493B-BFE1-4C5EEA348DDC}" type="pres">
      <dgm:prSet presAssocID="{33304135-197C-498F-808B-6687896DA140}" presName="sibTrans" presStyleLbl="sibTrans2D1" presStyleIdx="0" presStyleCnt="4"/>
      <dgm:spPr/>
      <dgm:t>
        <a:bodyPr/>
        <a:lstStyle/>
        <a:p>
          <a:endParaRPr lang="tr-TR"/>
        </a:p>
      </dgm:t>
    </dgm:pt>
    <dgm:pt modelId="{846B0C50-2A55-413C-8785-E419808AA862}" type="pres">
      <dgm:prSet presAssocID="{33304135-197C-498F-808B-6687896DA140}" presName="connectorText" presStyleLbl="sibTrans2D1" presStyleIdx="0" presStyleCnt="4"/>
      <dgm:spPr/>
      <dgm:t>
        <a:bodyPr/>
        <a:lstStyle/>
        <a:p>
          <a:endParaRPr lang="tr-TR"/>
        </a:p>
      </dgm:t>
    </dgm:pt>
    <dgm:pt modelId="{8C39DB1B-F0F1-4744-94BE-6F56458FEBF7}" type="pres">
      <dgm:prSet presAssocID="{870D35C3-B8ED-4101-BB36-556E112BEDDE}" presName="node" presStyleLbl="node1" presStyleIdx="1" presStyleCnt="4">
        <dgm:presLayoutVars>
          <dgm:bulletEnabled val="1"/>
        </dgm:presLayoutVars>
      </dgm:prSet>
      <dgm:spPr/>
      <dgm:t>
        <a:bodyPr/>
        <a:lstStyle/>
        <a:p>
          <a:endParaRPr lang="tr-TR"/>
        </a:p>
      </dgm:t>
    </dgm:pt>
    <dgm:pt modelId="{9562409A-B902-446E-8FFC-06C6FE0185EB}" type="pres">
      <dgm:prSet presAssocID="{862AB893-63D1-4038-88C5-CAB4B23DB601}" presName="sibTrans" presStyleLbl="sibTrans2D1" presStyleIdx="1" presStyleCnt="4"/>
      <dgm:spPr/>
      <dgm:t>
        <a:bodyPr/>
        <a:lstStyle/>
        <a:p>
          <a:endParaRPr lang="tr-TR"/>
        </a:p>
      </dgm:t>
    </dgm:pt>
    <dgm:pt modelId="{0E21AA92-1782-42A0-B1C4-3895630611A5}" type="pres">
      <dgm:prSet presAssocID="{862AB893-63D1-4038-88C5-CAB4B23DB601}" presName="connectorText" presStyleLbl="sibTrans2D1" presStyleIdx="1" presStyleCnt="4"/>
      <dgm:spPr/>
      <dgm:t>
        <a:bodyPr/>
        <a:lstStyle/>
        <a:p>
          <a:endParaRPr lang="tr-TR"/>
        </a:p>
      </dgm:t>
    </dgm:pt>
    <dgm:pt modelId="{E78536D6-0814-4658-9A03-8272BCC3E339}" type="pres">
      <dgm:prSet presAssocID="{7814FD5C-A3D2-4B2E-9A04-15CA12356F51}" presName="node" presStyleLbl="node1" presStyleIdx="2" presStyleCnt="4">
        <dgm:presLayoutVars>
          <dgm:bulletEnabled val="1"/>
        </dgm:presLayoutVars>
      </dgm:prSet>
      <dgm:spPr/>
      <dgm:t>
        <a:bodyPr/>
        <a:lstStyle/>
        <a:p>
          <a:endParaRPr lang="tr-TR"/>
        </a:p>
      </dgm:t>
    </dgm:pt>
    <dgm:pt modelId="{AE7B7802-A35F-4F67-97DC-21DB45B10010}" type="pres">
      <dgm:prSet presAssocID="{B069315E-7F0E-49D7-86B9-666AC4FEF28E}" presName="sibTrans" presStyleLbl="sibTrans2D1" presStyleIdx="2" presStyleCnt="4"/>
      <dgm:spPr/>
      <dgm:t>
        <a:bodyPr/>
        <a:lstStyle/>
        <a:p>
          <a:endParaRPr lang="tr-TR"/>
        </a:p>
      </dgm:t>
    </dgm:pt>
    <dgm:pt modelId="{9D187F0F-B264-4A82-9573-F752D5B6E58C}" type="pres">
      <dgm:prSet presAssocID="{B069315E-7F0E-49D7-86B9-666AC4FEF28E}" presName="connectorText" presStyleLbl="sibTrans2D1" presStyleIdx="2" presStyleCnt="4"/>
      <dgm:spPr/>
      <dgm:t>
        <a:bodyPr/>
        <a:lstStyle/>
        <a:p>
          <a:endParaRPr lang="tr-TR"/>
        </a:p>
      </dgm:t>
    </dgm:pt>
    <dgm:pt modelId="{2EAC3A57-904B-4707-98E9-543F41E5905A}" type="pres">
      <dgm:prSet presAssocID="{74F863D9-8F19-4D74-A550-AC5CE1EB518D}" presName="node" presStyleLbl="node1" presStyleIdx="3" presStyleCnt="4">
        <dgm:presLayoutVars>
          <dgm:bulletEnabled val="1"/>
        </dgm:presLayoutVars>
      </dgm:prSet>
      <dgm:spPr/>
      <dgm:t>
        <a:bodyPr/>
        <a:lstStyle/>
        <a:p>
          <a:endParaRPr lang="tr-TR"/>
        </a:p>
      </dgm:t>
    </dgm:pt>
    <dgm:pt modelId="{C1058B6D-064F-4B48-8782-7ED0A51141CE}" type="pres">
      <dgm:prSet presAssocID="{F3A4EC25-6F04-498C-80E0-085723B69DA7}" presName="sibTrans" presStyleLbl="sibTrans2D1" presStyleIdx="3" presStyleCnt="4"/>
      <dgm:spPr/>
      <dgm:t>
        <a:bodyPr/>
        <a:lstStyle/>
        <a:p>
          <a:endParaRPr lang="tr-TR"/>
        </a:p>
      </dgm:t>
    </dgm:pt>
    <dgm:pt modelId="{089B4D34-07C3-4F2C-8B90-F9707578B5FB}" type="pres">
      <dgm:prSet presAssocID="{F3A4EC25-6F04-498C-80E0-085723B69DA7}" presName="connectorText" presStyleLbl="sibTrans2D1" presStyleIdx="3" presStyleCnt="4"/>
      <dgm:spPr/>
      <dgm:t>
        <a:bodyPr/>
        <a:lstStyle/>
        <a:p>
          <a:endParaRPr lang="tr-TR"/>
        </a:p>
      </dgm:t>
    </dgm:pt>
  </dgm:ptLst>
  <dgm:cxnLst>
    <dgm:cxn modelId="{A85FD054-066E-4027-9244-29F63CD3A524}" type="presOf" srcId="{F3A4EC25-6F04-498C-80E0-085723B69DA7}" destId="{089B4D34-07C3-4F2C-8B90-F9707578B5FB}" srcOrd="1" destOrd="0" presId="urn:microsoft.com/office/officeart/2005/8/layout/cycle7"/>
    <dgm:cxn modelId="{5922110A-CE7E-4015-8FD9-B1ABB7796C15}" type="presOf" srcId="{B069315E-7F0E-49D7-86B9-666AC4FEF28E}" destId="{9D187F0F-B264-4A82-9573-F752D5B6E58C}" srcOrd="1" destOrd="0" presId="urn:microsoft.com/office/officeart/2005/8/layout/cycle7"/>
    <dgm:cxn modelId="{9B0CBB46-EE86-41BD-B3B0-67B914CE7A61}" srcId="{AEF2610E-7FF3-4F8C-8DFD-1DC0836A5C34}" destId="{74F863D9-8F19-4D74-A550-AC5CE1EB518D}" srcOrd="3" destOrd="0" parTransId="{64D483D3-1B34-4F7C-A0C5-A6D77DBD1066}" sibTransId="{F3A4EC25-6F04-498C-80E0-085723B69DA7}"/>
    <dgm:cxn modelId="{534C190A-AAAE-46E9-A6A1-FC0575189EBA}" srcId="{AEF2610E-7FF3-4F8C-8DFD-1DC0836A5C34}" destId="{7814FD5C-A3D2-4B2E-9A04-15CA12356F51}" srcOrd="2" destOrd="0" parTransId="{B15D02D1-1435-4B6E-A282-E3EC5FA83897}" sibTransId="{B069315E-7F0E-49D7-86B9-666AC4FEF28E}"/>
    <dgm:cxn modelId="{BE7EAA08-5C3A-4753-A43C-D5649C91FCBE}" type="presOf" srcId="{862AB893-63D1-4038-88C5-CAB4B23DB601}" destId="{9562409A-B902-446E-8FFC-06C6FE0185EB}" srcOrd="0" destOrd="0" presId="urn:microsoft.com/office/officeart/2005/8/layout/cycle7"/>
    <dgm:cxn modelId="{92E3507B-0696-45AE-8C16-F31C40D04D05}" type="presOf" srcId="{870D35C3-B8ED-4101-BB36-556E112BEDDE}" destId="{8C39DB1B-F0F1-4744-94BE-6F56458FEBF7}" srcOrd="0" destOrd="0" presId="urn:microsoft.com/office/officeart/2005/8/layout/cycle7"/>
    <dgm:cxn modelId="{63E51A1F-493A-4610-ADB3-4938157D3C99}" srcId="{AEF2610E-7FF3-4F8C-8DFD-1DC0836A5C34}" destId="{870D35C3-B8ED-4101-BB36-556E112BEDDE}" srcOrd="1" destOrd="0" parTransId="{0F1D62F1-EFBE-46A3-9C7E-AC3101F8B77E}" sibTransId="{862AB893-63D1-4038-88C5-CAB4B23DB601}"/>
    <dgm:cxn modelId="{F1F12C45-DB36-43A5-B29E-A909FD0D5CCD}" type="presOf" srcId="{33304135-197C-498F-808B-6687896DA140}" destId="{846B0C50-2A55-413C-8785-E419808AA862}" srcOrd="1" destOrd="0" presId="urn:microsoft.com/office/officeart/2005/8/layout/cycle7"/>
    <dgm:cxn modelId="{EADE86C9-A548-431C-948B-351C066AFFF3}" type="presOf" srcId="{33304135-197C-498F-808B-6687896DA140}" destId="{772439FD-F500-493B-BFE1-4C5EEA348DDC}" srcOrd="0" destOrd="0" presId="urn:microsoft.com/office/officeart/2005/8/layout/cycle7"/>
    <dgm:cxn modelId="{E99BC3A0-3BF5-47AA-9A09-39BBB1739B36}" type="presOf" srcId="{F3A4EC25-6F04-498C-80E0-085723B69DA7}" destId="{C1058B6D-064F-4B48-8782-7ED0A51141CE}" srcOrd="0" destOrd="0" presId="urn:microsoft.com/office/officeart/2005/8/layout/cycle7"/>
    <dgm:cxn modelId="{9E9C6573-37EF-4AD7-8CA7-166648CE8957}" type="presOf" srcId="{AEF2610E-7FF3-4F8C-8DFD-1DC0836A5C34}" destId="{B8ADBA1F-BF16-4E86-B45E-8C68090C261D}" srcOrd="0" destOrd="0" presId="urn:microsoft.com/office/officeart/2005/8/layout/cycle7"/>
    <dgm:cxn modelId="{D22C0ACB-D872-42F0-9299-F9821CEDEE85}" type="presOf" srcId="{74F863D9-8F19-4D74-A550-AC5CE1EB518D}" destId="{2EAC3A57-904B-4707-98E9-543F41E5905A}" srcOrd="0" destOrd="0" presId="urn:microsoft.com/office/officeart/2005/8/layout/cycle7"/>
    <dgm:cxn modelId="{213D1BB7-1403-4C94-AA27-1B9922A3D764}" type="presOf" srcId="{32290934-57BE-48B9-8D4A-9C2C1D500853}" destId="{C16EA28B-2A86-4225-8F6C-3C546507317B}" srcOrd="0" destOrd="0" presId="urn:microsoft.com/office/officeart/2005/8/layout/cycle7"/>
    <dgm:cxn modelId="{3DBD32A0-AC81-42B3-A4AC-15B07879F792}" type="presOf" srcId="{862AB893-63D1-4038-88C5-CAB4B23DB601}" destId="{0E21AA92-1782-42A0-B1C4-3895630611A5}" srcOrd="1" destOrd="0" presId="urn:microsoft.com/office/officeart/2005/8/layout/cycle7"/>
    <dgm:cxn modelId="{6900EB42-1745-4926-8BCA-C6255AF8DD49}" srcId="{AEF2610E-7FF3-4F8C-8DFD-1DC0836A5C34}" destId="{32290934-57BE-48B9-8D4A-9C2C1D500853}" srcOrd="0" destOrd="0" parTransId="{0564AF71-E52A-4ABF-ABFB-CD708E348F6C}" sibTransId="{33304135-197C-498F-808B-6687896DA140}"/>
    <dgm:cxn modelId="{E3387346-ED2F-4875-AB24-02985ABA033B}" type="presOf" srcId="{B069315E-7F0E-49D7-86B9-666AC4FEF28E}" destId="{AE7B7802-A35F-4F67-97DC-21DB45B10010}" srcOrd="0" destOrd="0" presId="urn:microsoft.com/office/officeart/2005/8/layout/cycle7"/>
    <dgm:cxn modelId="{A6A717D8-2498-46A5-8119-2B1C8B835EC0}" type="presOf" srcId="{7814FD5C-A3D2-4B2E-9A04-15CA12356F51}" destId="{E78536D6-0814-4658-9A03-8272BCC3E339}" srcOrd="0" destOrd="0" presId="urn:microsoft.com/office/officeart/2005/8/layout/cycle7"/>
    <dgm:cxn modelId="{C368BDE3-ABAD-4797-BD35-31FDA9174569}" type="presParOf" srcId="{B8ADBA1F-BF16-4E86-B45E-8C68090C261D}" destId="{C16EA28B-2A86-4225-8F6C-3C546507317B}" srcOrd="0" destOrd="0" presId="urn:microsoft.com/office/officeart/2005/8/layout/cycle7"/>
    <dgm:cxn modelId="{D3440AC0-36B6-42D6-A9B5-129947DB61D7}" type="presParOf" srcId="{B8ADBA1F-BF16-4E86-B45E-8C68090C261D}" destId="{772439FD-F500-493B-BFE1-4C5EEA348DDC}" srcOrd="1" destOrd="0" presId="urn:microsoft.com/office/officeart/2005/8/layout/cycle7"/>
    <dgm:cxn modelId="{26CE776A-AB64-4892-9B36-3E59D037733A}" type="presParOf" srcId="{772439FD-F500-493B-BFE1-4C5EEA348DDC}" destId="{846B0C50-2A55-413C-8785-E419808AA862}" srcOrd="0" destOrd="0" presId="urn:microsoft.com/office/officeart/2005/8/layout/cycle7"/>
    <dgm:cxn modelId="{88B9F853-FFFD-4C0D-B6C9-FE2C339441DD}" type="presParOf" srcId="{B8ADBA1F-BF16-4E86-B45E-8C68090C261D}" destId="{8C39DB1B-F0F1-4744-94BE-6F56458FEBF7}" srcOrd="2" destOrd="0" presId="urn:microsoft.com/office/officeart/2005/8/layout/cycle7"/>
    <dgm:cxn modelId="{F0A3B534-984D-44CC-B10F-94AFB4BE4F7B}" type="presParOf" srcId="{B8ADBA1F-BF16-4E86-B45E-8C68090C261D}" destId="{9562409A-B902-446E-8FFC-06C6FE0185EB}" srcOrd="3" destOrd="0" presId="urn:microsoft.com/office/officeart/2005/8/layout/cycle7"/>
    <dgm:cxn modelId="{A69AFAD4-BB58-4DEF-A987-CCE92EC986EE}" type="presParOf" srcId="{9562409A-B902-446E-8FFC-06C6FE0185EB}" destId="{0E21AA92-1782-42A0-B1C4-3895630611A5}" srcOrd="0" destOrd="0" presId="urn:microsoft.com/office/officeart/2005/8/layout/cycle7"/>
    <dgm:cxn modelId="{43EE1E31-7D01-49E2-8FD6-5047D1F4A8CC}" type="presParOf" srcId="{B8ADBA1F-BF16-4E86-B45E-8C68090C261D}" destId="{E78536D6-0814-4658-9A03-8272BCC3E339}" srcOrd="4" destOrd="0" presId="urn:microsoft.com/office/officeart/2005/8/layout/cycle7"/>
    <dgm:cxn modelId="{D63B8989-D1DB-47BF-B04E-849E1DFD4B44}" type="presParOf" srcId="{B8ADBA1F-BF16-4E86-B45E-8C68090C261D}" destId="{AE7B7802-A35F-4F67-97DC-21DB45B10010}" srcOrd="5" destOrd="0" presId="urn:microsoft.com/office/officeart/2005/8/layout/cycle7"/>
    <dgm:cxn modelId="{D0C21A0D-AF3E-44DB-A3C4-8EEFB22D9093}" type="presParOf" srcId="{AE7B7802-A35F-4F67-97DC-21DB45B10010}" destId="{9D187F0F-B264-4A82-9573-F752D5B6E58C}" srcOrd="0" destOrd="0" presId="urn:microsoft.com/office/officeart/2005/8/layout/cycle7"/>
    <dgm:cxn modelId="{51305AE5-89F0-4FBB-8ED4-955EA0A8E073}" type="presParOf" srcId="{B8ADBA1F-BF16-4E86-B45E-8C68090C261D}" destId="{2EAC3A57-904B-4707-98E9-543F41E5905A}" srcOrd="6" destOrd="0" presId="urn:microsoft.com/office/officeart/2005/8/layout/cycle7"/>
    <dgm:cxn modelId="{B4CD3695-03DD-4276-8F75-B091C16BB12E}" type="presParOf" srcId="{B8ADBA1F-BF16-4E86-B45E-8C68090C261D}" destId="{C1058B6D-064F-4B48-8782-7ED0A51141CE}" srcOrd="7" destOrd="0" presId="urn:microsoft.com/office/officeart/2005/8/layout/cycle7"/>
    <dgm:cxn modelId="{76C7A34A-D0CF-4BF2-B27A-E0646AED0D2E}" type="presParOf" srcId="{C1058B6D-064F-4B48-8782-7ED0A51141CE}" destId="{089B4D34-07C3-4F2C-8B90-F9707578B5FB}" srcOrd="0" destOrd="0" presId="urn:microsoft.com/office/officeart/2005/8/layout/cycle7"/>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53A0330-C5CE-4147-A780-1FA623D5532F}" type="doc">
      <dgm:prSet loTypeId="urn:microsoft.com/office/officeart/2005/8/layout/hList6" loCatId="list" qsTypeId="urn:microsoft.com/office/officeart/2005/8/quickstyle/simple3" qsCatId="simple" csTypeId="urn:microsoft.com/office/officeart/2005/8/colors/colorful1" csCatId="colorful" phldr="1"/>
      <dgm:spPr/>
      <dgm:t>
        <a:bodyPr/>
        <a:lstStyle/>
        <a:p>
          <a:endParaRPr lang="tr-TR"/>
        </a:p>
      </dgm:t>
    </dgm:pt>
    <dgm:pt modelId="{5700BC57-309E-4B81-8913-E1172B4CE776}">
      <dgm:prSet phldrT="[Metin]"/>
      <dgm:spPr/>
      <dgm:t>
        <a:bodyPr/>
        <a:lstStyle/>
        <a:p>
          <a:r>
            <a:rPr lang="tr-TR" dirty="0" smtClean="0"/>
            <a:t>Dil</a:t>
          </a:r>
        </a:p>
        <a:p>
          <a:endParaRPr lang="tr-TR" dirty="0"/>
        </a:p>
      </dgm:t>
    </dgm:pt>
    <dgm:pt modelId="{E2854494-245C-4EB7-92C0-4A3A89B8950D}" type="parTrans" cxnId="{8D3250B1-EFD2-4DCB-9C2B-4DE1CFF62490}">
      <dgm:prSet/>
      <dgm:spPr/>
      <dgm:t>
        <a:bodyPr/>
        <a:lstStyle/>
        <a:p>
          <a:endParaRPr lang="tr-TR"/>
        </a:p>
      </dgm:t>
    </dgm:pt>
    <dgm:pt modelId="{CFFAE474-86E0-44E7-92F3-4F4F6D559357}" type="sibTrans" cxnId="{8D3250B1-EFD2-4DCB-9C2B-4DE1CFF62490}">
      <dgm:prSet/>
      <dgm:spPr/>
      <dgm:t>
        <a:bodyPr/>
        <a:lstStyle/>
        <a:p>
          <a:endParaRPr lang="tr-TR"/>
        </a:p>
      </dgm:t>
    </dgm:pt>
    <dgm:pt modelId="{3DB68DDA-663C-4C06-9F6E-8E35908789E3}">
      <dgm:prSet phldrT="[Metin]"/>
      <dgm:spPr/>
      <dgm:t>
        <a:bodyPr/>
        <a:lstStyle/>
        <a:p>
          <a:r>
            <a:rPr lang="tr-TR" dirty="0" smtClean="0"/>
            <a:t>kavram</a:t>
          </a:r>
          <a:endParaRPr lang="tr-TR" dirty="0"/>
        </a:p>
      </dgm:t>
    </dgm:pt>
    <dgm:pt modelId="{EC646011-02E4-4393-A2A8-BFF59B8F5A5F}" type="parTrans" cxnId="{7E45668D-88D7-4835-964A-CF3FF1CDD59C}">
      <dgm:prSet/>
      <dgm:spPr/>
      <dgm:t>
        <a:bodyPr/>
        <a:lstStyle/>
        <a:p>
          <a:endParaRPr lang="tr-TR"/>
        </a:p>
      </dgm:t>
    </dgm:pt>
    <dgm:pt modelId="{E9CD7C4B-81F4-4E3A-9E5A-8AA33F6F8473}" type="sibTrans" cxnId="{7E45668D-88D7-4835-964A-CF3FF1CDD59C}">
      <dgm:prSet/>
      <dgm:spPr/>
      <dgm:t>
        <a:bodyPr/>
        <a:lstStyle/>
        <a:p>
          <a:endParaRPr lang="tr-TR"/>
        </a:p>
      </dgm:t>
    </dgm:pt>
    <dgm:pt modelId="{25857AC3-24E0-4D6F-972E-E0C02A41B248}">
      <dgm:prSet phldrT="[Metin]"/>
      <dgm:spPr/>
      <dgm:t>
        <a:bodyPr/>
        <a:lstStyle/>
        <a:p>
          <a:r>
            <a:rPr lang="tr-TR" dirty="0" smtClean="0"/>
            <a:t>Öz- bakım</a:t>
          </a:r>
          <a:endParaRPr lang="tr-TR" dirty="0"/>
        </a:p>
      </dgm:t>
    </dgm:pt>
    <dgm:pt modelId="{3D7A572D-82B9-47D9-94D3-BD3CE518B377}" type="parTrans" cxnId="{61C4B6AF-4E84-460B-B413-869D042B926F}">
      <dgm:prSet/>
      <dgm:spPr/>
      <dgm:t>
        <a:bodyPr/>
        <a:lstStyle/>
        <a:p>
          <a:endParaRPr lang="tr-TR"/>
        </a:p>
      </dgm:t>
    </dgm:pt>
    <dgm:pt modelId="{F97020E0-2076-4FFD-AC34-F1DAAFB61AB0}" type="sibTrans" cxnId="{61C4B6AF-4E84-460B-B413-869D042B926F}">
      <dgm:prSet/>
      <dgm:spPr/>
      <dgm:t>
        <a:bodyPr/>
        <a:lstStyle/>
        <a:p>
          <a:endParaRPr lang="tr-TR"/>
        </a:p>
      </dgm:t>
    </dgm:pt>
    <dgm:pt modelId="{59D3EF63-481E-4C3D-9CF3-F5C15D045C43}">
      <dgm:prSet phldrT="[Metin]"/>
      <dgm:spPr/>
      <dgm:t>
        <a:bodyPr/>
        <a:lstStyle/>
        <a:p>
          <a:r>
            <a:rPr lang="tr-TR" dirty="0" smtClean="0"/>
            <a:t>Motor </a:t>
          </a:r>
          <a:endParaRPr lang="tr-TR" dirty="0"/>
        </a:p>
      </dgm:t>
    </dgm:pt>
    <dgm:pt modelId="{0DC86F7F-8BC3-4358-9E8D-90A754421A10}" type="parTrans" cxnId="{881B6CCB-A8A8-4FC8-8172-DD8A42FE431C}">
      <dgm:prSet/>
      <dgm:spPr/>
      <dgm:t>
        <a:bodyPr/>
        <a:lstStyle/>
        <a:p>
          <a:endParaRPr lang="tr-TR"/>
        </a:p>
      </dgm:t>
    </dgm:pt>
    <dgm:pt modelId="{58B8280A-CD98-45B6-A271-453D648357A4}" type="sibTrans" cxnId="{881B6CCB-A8A8-4FC8-8172-DD8A42FE431C}">
      <dgm:prSet/>
      <dgm:spPr/>
      <dgm:t>
        <a:bodyPr/>
        <a:lstStyle/>
        <a:p>
          <a:endParaRPr lang="tr-TR"/>
        </a:p>
      </dgm:t>
    </dgm:pt>
    <dgm:pt modelId="{2C5D3D2D-1ADB-40D8-92ED-7928CAB18E39}">
      <dgm:prSet/>
      <dgm:spPr/>
      <dgm:t>
        <a:bodyPr/>
        <a:lstStyle/>
        <a:p>
          <a:r>
            <a:rPr lang="tr-TR" dirty="0" smtClean="0"/>
            <a:t>Sosyal </a:t>
          </a:r>
          <a:endParaRPr lang="tr-TR" dirty="0"/>
        </a:p>
      </dgm:t>
    </dgm:pt>
    <dgm:pt modelId="{C0A26976-AA9A-4FF2-B49C-0947AA65A8B2}" type="parTrans" cxnId="{D6D254CB-9D7F-4EE0-904A-FBF95ECF1774}">
      <dgm:prSet/>
      <dgm:spPr/>
      <dgm:t>
        <a:bodyPr/>
        <a:lstStyle/>
        <a:p>
          <a:endParaRPr lang="tr-TR"/>
        </a:p>
      </dgm:t>
    </dgm:pt>
    <dgm:pt modelId="{6BBD1A9C-D807-4280-8543-73819106A64E}" type="sibTrans" cxnId="{D6D254CB-9D7F-4EE0-904A-FBF95ECF1774}">
      <dgm:prSet/>
      <dgm:spPr/>
      <dgm:t>
        <a:bodyPr/>
        <a:lstStyle/>
        <a:p>
          <a:endParaRPr lang="tr-TR"/>
        </a:p>
      </dgm:t>
    </dgm:pt>
    <dgm:pt modelId="{C1C32573-63DC-4B73-BD42-C7E22E0B914C}" type="pres">
      <dgm:prSet presAssocID="{053A0330-C5CE-4147-A780-1FA623D5532F}" presName="Name0" presStyleCnt="0">
        <dgm:presLayoutVars>
          <dgm:dir/>
          <dgm:resizeHandles val="exact"/>
        </dgm:presLayoutVars>
      </dgm:prSet>
      <dgm:spPr/>
      <dgm:t>
        <a:bodyPr/>
        <a:lstStyle/>
        <a:p>
          <a:endParaRPr lang="tr-TR"/>
        </a:p>
      </dgm:t>
    </dgm:pt>
    <dgm:pt modelId="{678D130E-AC36-4C88-BC58-C5EB0536ED02}" type="pres">
      <dgm:prSet presAssocID="{5700BC57-309E-4B81-8913-E1172B4CE776}" presName="node" presStyleLbl="node1" presStyleIdx="0" presStyleCnt="5">
        <dgm:presLayoutVars>
          <dgm:bulletEnabled val="1"/>
        </dgm:presLayoutVars>
      </dgm:prSet>
      <dgm:spPr/>
      <dgm:t>
        <a:bodyPr/>
        <a:lstStyle/>
        <a:p>
          <a:endParaRPr lang="tr-TR"/>
        </a:p>
      </dgm:t>
    </dgm:pt>
    <dgm:pt modelId="{C6589132-9E0A-42C7-A101-324037B7F4AB}" type="pres">
      <dgm:prSet presAssocID="{CFFAE474-86E0-44E7-92F3-4F4F6D559357}" presName="sibTrans" presStyleCnt="0"/>
      <dgm:spPr/>
    </dgm:pt>
    <dgm:pt modelId="{46885CD7-3A93-415E-B019-303E9B628A4D}" type="pres">
      <dgm:prSet presAssocID="{3DB68DDA-663C-4C06-9F6E-8E35908789E3}" presName="node" presStyleLbl="node1" presStyleIdx="1" presStyleCnt="5">
        <dgm:presLayoutVars>
          <dgm:bulletEnabled val="1"/>
        </dgm:presLayoutVars>
      </dgm:prSet>
      <dgm:spPr/>
      <dgm:t>
        <a:bodyPr/>
        <a:lstStyle/>
        <a:p>
          <a:endParaRPr lang="tr-TR"/>
        </a:p>
      </dgm:t>
    </dgm:pt>
    <dgm:pt modelId="{87FC39C3-D6BB-4A39-B8DB-022524DAE115}" type="pres">
      <dgm:prSet presAssocID="{E9CD7C4B-81F4-4E3A-9E5A-8AA33F6F8473}" presName="sibTrans" presStyleCnt="0"/>
      <dgm:spPr/>
    </dgm:pt>
    <dgm:pt modelId="{0B0518DE-D11D-46FE-BDDA-0B2C7504CE57}" type="pres">
      <dgm:prSet presAssocID="{25857AC3-24E0-4D6F-972E-E0C02A41B248}" presName="node" presStyleLbl="node1" presStyleIdx="2" presStyleCnt="5">
        <dgm:presLayoutVars>
          <dgm:bulletEnabled val="1"/>
        </dgm:presLayoutVars>
      </dgm:prSet>
      <dgm:spPr/>
      <dgm:t>
        <a:bodyPr/>
        <a:lstStyle/>
        <a:p>
          <a:endParaRPr lang="tr-TR"/>
        </a:p>
      </dgm:t>
    </dgm:pt>
    <dgm:pt modelId="{F882E717-278C-4333-B804-AA5B39567BB5}" type="pres">
      <dgm:prSet presAssocID="{F97020E0-2076-4FFD-AC34-F1DAAFB61AB0}" presName="sibTrans" presStyleCnt="0"/>
      <dgm:spPr/>
    </dgm:pt>
    <dgm:pt modelId="{B4692650-B044-4C92-A542-7134BBBC3415}" type="pres">
      <dgm:prSet presAssocID="{59D3EF63-481E-4C3D-9CF3-F5C15D045C43}" presName="node" presStyleLbl="node1" presStyleIdx="3" presStyleCnt="5">
        <dgm:presLayoutVars>
          <dgm:bulletEnabled val="1"/>
        </dgm:presLayoutVars>
      </dgm:prSet>
      <dgm:spPr/>
      <dgm:t>
        <a:bodyPr/>
        <a:lstStyle/>
        <a:p>
          <a:endParaRPr lang="tr-TR"/>
        </a:p>
      </dgm:t>
    </dgm:pt>
    <dgm:pt modelId="{55F58BAE-9A67-488A-B68B-2EE7A326C01C}" type="pres">
      <dgm:prSet presAssocID="{58B8280A-CD98-45B6-A271-453D648357A4}" presName="sibTrans" presStyleCnt="0"/>
      <dgm:spPr/>
    </dgm:pt>
    <dgm:pt modelId="{1DA533FF-BCBA-414F-AB33-5B36BAD5924A}" type="pres">
      <dgm:prSet presAssocID="{2C5D3D2D-1ADB-40D8-92ED-7928CAB18E39}" presName="node" presStyleLbl="node1" presStyleIdx="4" presStyleCnt="5">
        <dgm:presLayoutVars>
          <dgm:bulletEnabled val="1"/>
        </dgm:presLayoutVars>
      </dgm:prSet>
      <dgm:spPr/>
      <dgm:t>
        <a:bodyPr/>
        <a:lstStyle/>
        <a:p>
          <a:endParaRPr lang="tr-TR"/>
        </a:p>
      </dgm:t>
    </dgm:pt>
  </dgm:ptLst>
  <dgm:cxnLst>
    <dgm:cxn modelId="{223AB725-93C3-46C8-A22B-C7BACC5B1444}" type="presOf" srcId="{59D3EF63-481E-4C3D-9CF3-F5C15D045C43}" destId="{B4692650-B044-4C92-A542-7134BBBC3415}" srcOrd="0" destOrd="0" presId="urn:microsoft.com/office/officeart/2005/8/layout/hList6"/>
    <dgm:cxn modelId="{E2C3D766-78F7-4407-A956-7016B4449969}" type="presOf" srcId="{25857AC3-24E0-4D6F-972E-E0C02A41B248}" destId="{0B0518DE-D11D-46FE-BDDA-0B2C7504CE57}" srcOrd="0" destOrd="0" presId="urn:microsoft.com/office/officeart/2005/8/layout/hList6"/>
    <dgm:cxn modelId="{881B6CCB-A8A8-4FC8-8172-DD8A42FE431C}" srcId="{053A0330-C5CE-4147-A780-1FA623D5532F}" destId="{59D3EF63-481E-4C3D-9CF3-F5C15D045C43}" srcOrd="3" destOrd="0" parTransId="{0DC86F7F-8BC3-4358-9E8D-90A754421A10}" sibTransId="{58B8280A-CD98-45B6-A271-453D648357A4}"/>
    <dgm:cxn modelId="{D6D254CB-9D7F-4EE0-904A-FBF95ECF1774}" srcId="{053A0330-C5CE-4147-A780-1FA623D5532F}" destId="{2C5D3D2D-1ADB-40D8-92ED-7928CAB18E39}" srcOrd="4" destOrd="0" parTransId="{C0A26976-AA9A-4FF2-B49C-0947AA65A8B2}" sibTransId="{6BBD1A9C-D807-4280-8543-73819106A64E}"/>
    <dgm:cxn modelId="{8D3250B1-EFD2-4DCB-9C2B-4DE1CFF62490}" srcId="{053A0330-C5CE-4147-A780-1FA623D5532F}" destId="{5700BC57-309E-4B81-8913-E1172B4CE776}" srcOrd="0" destOrd="0" parTransId="{E2854494-245C-4EB7-92C0-4A3A89B8950D}" sibTransId="{CFFAE474-86E0-44E7-92F3-4F4F6D559357}"/>
    <dgm:cxn modelId="{7E45668D-88D7-4835-964A-CF3FF1CDD59C}" srcId="{053A0330-C5CE-4147-A780-1FA623D5532F}" destId="{3DB68DDA-663C-4C06-9F6E-8E35908789E3}" srcOrd="1" destOrd="0" parTransId="{EC646011-02E4-4393-A2A8-BFF59B8F5A5F}" sibTransId="{E9CD7C4B-81F4-4E3A-9E5A-8AA33F6F8473}"/>
    <dgm:cxn modelId="{7A075D68-961C-4B04-A7CB-1BD75CAE337A}" type="presOf" srcId="{053A0330-C5CE-4147-A780-1FA623D5532F}" destId="{C1C32573-63DC-4B73-BD42-C7E22E0B914C}" srcOrd="0" destOrd="0" presId="urn:microsoft.com/office/officeart/2005/8/layout/hList6"/>
    <dgm:cxn modelId="{5A89702D-7562-4AC3-A112-BA2E19C7FEAD}" type="presOf" srcId="{5700BC57-309E-4B81-8913-E1172B4CE776}" destId="{678D130E-AC36-4C88-BC58-C5EB0536ED02}" srcOrd="0" destOrd="0" presId="urn:microsoft.com/office/officeart/2005/8/layout/hList6"/>
    <dgm:cxn modelId="{28D07D49-8D07-4CE6-A3F7-CCB5F500D641}" type="presOf" srcId="{3DB68DDA-663C-4C06-9F6E-8E35908789E3}" destId="{46885CD7-3A93-415E-B019-303E9B628A4D}" srcOrd="0" destOrd="0" presId="urn:microsoft.com/office/officeart/2005/8/layout/hList6"/>
    <dgm:cxn modelId="{61C4B6AF-4E84-460B-B413-869D042B926F}" srcId="{053A0330-C5CE-4147-A780-1FA623D5532F}" destId="{25857AC3-24E0-4D6F-972E-E0C02A41B248}" srcOrd="2" destOrd="0" parTransId="{3D7A572D-82B9-47D9-94D3-BD3CE518B377}" sibTransId="{F97020E0-2076-4FFD-AC34-F1DAAFB61AB0}"/>
    <dgm:cxn modelId="{82404A6B-C3B1-4EF3-905D-DC5D9F5F4B9D}" type="presOf" srcId="{2C5D3D2D-1ADB-40D8-92ED-7928CAB18E39}" destId="{1DA533FF-BCBA-414F-AB33-5B36BAD5924A}" srcOrd="0" destOrd="0" presId="urn:microsoft.com/office/officeart/2005/8/layout/hList6"/>
    <dgm:cxn modelId="{D69407F3-E408-434A-941E-83723C1D2CB4}" type="presParOf" srcId="{C1C32573-63DC-4B73-BD42-C7E22E0B914C}" destId="{678D130E-AC36-4C88-BC58-C5EB0536ED02}" srcOrd="0" destOrd="0" presId="urn:microsoft.com/office/officeart/2005/8/layout/hList6"/>
    <dgm:cxn modelId="{0567FB10-5674-4865-9628-69336A8A9DE5}" type="presParOf" srcId="{C1C32573-63DC-4B73-BD42-C7E22E0B914C}" destId="{C6589132-9E0A-42C7-A101-324037B7F4AB}" srcOrd="1" destOrd="0" presId="urn:microsoft.com/office/officeart/2005/8/layout/hList6"/>
    <dgm:cxn modelId="{36E4DC9A-048B-4DD7-9AB9-F99D7653993C}" type="presParOf" srcId="{C1C32573-63DC-4B73-BD42-C7E22E0B914C}" destId="{46885CD7-3A93-415E-B019-303E9B628A4D}" srcOrd="2" destOrd="0" presId="urn:microsoft.com/office/officeart/2005/8/layout/hList6"/>
    <dgm:cxn modelId="{608555CA-0FD2-45BD-8E37-4FF3D08873C1}" type="presParOf" srcId="{C1C32573-63DC-4B73-BD42-C7E22E0B914C}" destId="{87FC39C3-D6BB-4A39-B8DB-022524DAE115}" srcOrd="3" destOrd="0" presId="urn:microsoft.com/office/officeart/2005/8/layout/hList6"/>
    <dgm:cxn modelId="{9C56D860-98E7-4E30-8F0E-B308903AC5A6}" type="presParOf" srcId="{C1C32573-63DC-4B73-BD42-C7E22E0B914C}" destId="{0B0518DE-D11D-46FE-BDDA-0B2C7504CE57}" srcOrd="4" destOrd="0" presId="urn:microsoft.com/office/officeart/2005/8/layout/hList6"/>
    <dgm:cxn modelId="{FF8CC12B-A932-46B5-BB70-BDD30125CD03}" type="presParOf" srcId="{C1C32573-63DC-4B73-BD42-C7E22E0B914C}" destId="{F882E717-278C-4333-B804-AA5B39567BB5}" srcOrd="5" destOrd="0" presId="urn:microsoft.com/office/officeart/2005/8/layout/hList6"/>
    <dgm:cxn modelId="{9449D938-F731-4EF3-B60E-8AAE1C02640C}" type="presParOf" srcId="{C1C32573-63DC-4B73-BD42-C7E22E0B914C}" destId="{B4692650-B044-4C92-A542-7134BBBC3415}" srcOrd="6" destOrd="0" presId="urn:microsoft.com/office/officeart/2005/8/layout/hList6"/>
    <dgm:cxn modelId="{4E9F6D33-A994-4443-BA1B-6D1A98407B74}" type="presParOf" srcId="{C1C32573-63DC-4B73-BD42-C7E22E0B914C}" destId="{55F58BAE-9A67-488A-B68B-2EE7A326C01C}" srcOrd="7" destOrd="0" presId="urn:microsoft.com/office/officeart/2005/8/layout/hList6"/>
    <dgm:cxn modelId="{275113B6-25C1-4520-BEAC-11E9B92FC2D8}" type="presParOf" srcId="{C1C32573-63DC-4B73-BD42-C7E22E0B914C}" destId="{1DA533FF-BCBA-414F-AB33-5B36BAD5924A}" srcOrd="8" destOrd="0" presId="urn:microsoft.com/office/officeart/2005/8/layout/h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F841AE9-0C59-4BCF-933C-DE3F9311863C}">
      <dsp:nvSpPr>
        <dsp:cNvPr id="0" name=""/>
        <dsp:cNvSpPr/>
      </dsp:nvSpPr>
      <dsp:spPr>
        <a:xfrm rot="5400000">
          <a:off x="-288898" y="289082"/>
          <a:ext cx="1925988" cy="1348192"/>
        </a:xfrm>
        <a:prstGeom prst="chevron">
          <a:avLst/>
        </a:prstGeom>
        <a:solidFill>
          <a:srgbClr val="7030A0"/>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tr-TR" sz="1100" kern="1200" dirty="0" smtClean="0"/>
            <a:t>BECERİLERİ ÖĞRETME </a:t>
          </a:r>
          <a:endParaRPr lang="tr-TR" sz="1100" kern="1200" dirty="0"/>
        </a:p>
      </dsp:txBody>
      <dsp:txXfrm rot="5400000">
        <a:off x="-288898" y="289082"/>
        <a:ext cx="1925988" cy="1348192"/>
      </dsp:txXfrm>
    </dsp:sp>
    <dsp:sp modelId="{1A550A58-3A76-4074-8355-51BD4954ACBC}">
      <dsp:nvSpPr>
        <dsp:cNvPr id="0" name=""/>
        <dsp:cNvSpPr/>
      </dsp:nvSpPr>
      <dsp:spPr>
        <a:xfrm rot="5400000">
          <a:off x="4162949" y="-2814573"/>
          <a:ext cx="1251892" cy="6881407"/>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tr-TR" sz="1700" i="1" kern="1200" dirty="0" smtClean="0"/>
            <a:t>T</a:t>
          </a:r>
          <a:r>
            <a:rPr lang="tr-TR" sz="1700" kern="1200" dirty="0" smtClean="0"/>
            <a:t>emel becerilerin</a:t>
          </a:r>
          <a:endParaRPr lang="tr-TR" sz="1700" kern="1200" dirty="0"/>
        </a:p>
        <a:p>
          <a:pPr marL="171450" lvl="1" indent="-171450" algn="l" defTabSz="755650">
            <a:lnSpc>
              <a:spcPct val="90000"/>
            </a:lnSpc>
            <a:spcBef>
              <a:spcPct val="0"/>
            </a:spcBef>
            <a:spcAft>
              <a:spcPct val="15000"/>
            </a:spcAft>
            <a:buChar char="••"/>
          </a:pPr>
          <a:r>
            <a:rPr lang="tr-TR" sz="1700" kern="1200" dirty="0" smtClean="0"/>
            <a:t>öğretimi </a:t>
          </a:r>
          <a:endParaRPr lang="tr-TR" sz="1700" kern="1200" dirty="0"/>
        </a:p>
        <a:p>
          <a:pPr marL="171450" lvl="1" indent="-171450" algn="l" defTabSz="755650">
            <a:lnSpc>
              <a:spcPct val="90000"/>
            </a:lnSpc>
            <a:spcBef>
              <a:spcPct val="0"/>
            </a:spcBef>
            <a:spcAft>
              <a:spcPct val="15000"/>
            </a:spcAft>
            <a:buChar char="••"/>
          </a:pPr>
          <a:r>
            <a:rPr lang="tr-TR" sz="1700" kern="1200" dirty="0" smtClean="0"/>
            <a:t>çocuğun gelişiminde önemli olabilecek alanlarda </a:t>
          </a:r>
          <a:endParaRPr lang="tr-TR" sz="1700" kern="1200" dirty="0"/>
        </a:p>
      </dsp:txBody>
      <dsp:txXfrm rot="5400000">
        <a:off x="4162949" y="-2814573"/>
        <a:ext cx="1251892" cy="6881407"/>
      </dsp:txXfrm>
    </dsp:sp>
    <dsp:sp modelId="{194C5C8E-3E2F-4158-A282-DB47791EAFBC}">
      <dsp:nvSpPr>
        <dsp:cNvPr id="0" name=""/>
        <dsp:cNvSpPr/>
      </dsp:nvSpPr>
      <dsp:spPr>
        <a:xfrm rot="5400000">
          <a:off x="-288898" y="1985195"/>
          <a:ext cx="1925988" cy="1348192"/>
        </a:xfrm>
        <a:prstGeom prst="chevron">
          <a:avLst/>
        </a:prstGeom>
        <a:solidFill>
          <a:srgbClr val="FFFF00"/>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tr-TR" sz="1100" kern="1200" dirty="0" smtClean="0">
              <a:solidFill>
                <a:schemeClr val="tx1"/>
              </a:solidFill>
            </a:rPr>
            <a:t>K</a:t>
          </a:r>
          <a:r>
            <a:rPr lang="tr-TR" sz="1100" b="1" u="sng" kern="1200" dirty="0" smtClean="0">
              <a:solidFill>
                <a:schemeClr val="tx1"/>
              </a:solidFill>
            </a:rPr>
            <a:t>AZANDIRILMALI</a:t>
          </a:r>
          <a:r>
            <a:rPr lang="tr-TR" sz="1100" kern="1200" dirty="0" smtClean="0">
              <a:solidFill>
                <a:schemeClr val="tx1"/>
              </a:solidFill>
            </a:rPr>
            <a:t> </a:t>
          </a:r>
          <a:endParaRPr lang="tr-TR" sz="1100" kern="1200" dirty="0">
            <a:solidFill>
              <a:schemeClr val="tx1"/>
            </a:solidFill>
          </a:endParaRPr>
        </a:p>
      </dsp:txBody>
      <dsp:txXfrm rot="5400000">
        <a:off x="-288898" y="1985195"/>
        <a:ext cx="1925988" cy="1348192"/>
      </dsp:txXfrm>
    </dsp:sp>
    <dsp:sp modelId="{909B2000-6021-42D6-971F-02F4CD2922FA}">
      <dsp:nvSpPr>
        <dsp:cNvPr id="0" name=""/>
        <dsp:cNvSpPr/>
      </dsp:nvSpPr>
      <dsp:spPr>
        <a:xfrm rot="5400000">
          <a:off x="4162949" y="-1079786"/>
          <a:ext cx="1251892" cy="6881407"/>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tr-TR" sz="1700" kern="1200" dirty="0" smtClean="0"/>
            <a:t>dil</a:t>
          </a:r>
          <a:endParaRPr lang="tr-TR" sz="1700" kern="1200" dirty="0"/>
        </a:p>
        <a:p>
          <a:pPr marL="171450" lvl="1" indent="-171450" algn="l" defTabSz="755650">
            <a:lnSpc>
              <a:spcPct val="90000"/>
            </a:lnSpc>
            <a:spcBef>
              <a:spcPct val="0"/>
            </a:spcBef>
            <a:spcAft>
              <a:spcPct val="15000"/>
            </a:spcAft>
            <a:buChar char="••"/>
          </a:pPr>
          <a:r>
            <a:rPr lang="tr-TR" sz="1700" kern="1200" dirty="0" smtClean="0"/>
            <a:t>becerileri,</a:t>
          </a:r>
          <a:endParaRPr lang="tr-TR" sz="1700" kern="1200" dirty="0"/>
        </a:p>
        <a:p>
          <a:pPr marL="171450" lvl="1" indent="-171450" algn="l" defTabSz="755650">
            <a:lnSpc>
              <a:spcPct val="90000"/>
            </a:lnSpc>
            <a:spcBef>
              <a:spcPct val="0"/>
            </a:spcBef>
            <a:spcAft>
              <a:spcPct val="15000"/>
            </a:spcAft>
            <a:buChar char="••"/>
          </a:pPr>
          <a:r>
            <a:rPr lang="tr-TR" sz="1700" kern="1200" dirty="0" smtClean="0"/>
            <a:t>giyinme,</a:t>
          </a:r>
          <a:endParaRPr lang="tr-TR" sz="1700" kern="1200" dirty="0"/>
        </a:p>
        <a:p>
          <a:pPr marL="171450" lvl="1" indent="-171450" algn="l" defTabSz="755650">
            <a:lnSpc>
              <a:spcPct val="90000"/>
            </a:lnSpc>
            <a:spcBef>
              <a:spcPct val="0"/>
            </a:spcBef>
            <a:spcAft>
              <a:spcPct val="15000"/>
            </a:spcAft>
            <a:buChar char="••"/>
          </a:pPr>
          <a:r>
            <a:rPr lang="tr-TR" sz="1700" kern="1200" dirty="0" smtClean="0"/>
            <a:t>tuvalet eğitimi </a:t>
          </a:r>
          <a:endParaRPr lang="tr-TR" sz="1700" kern="1200" dirty="0"/>
        </a:p>
      </dsp:txBody>
      <dsp:txXfrm rot="5400000">
        <a:off x="4162949" y="-1079786"/>
        <a:ext cx="1251892" cy="6881407"/>
      </dsp:txXfrm>
    </dsp:sp>
    <dsp:sp modelId="{A2C1F8A8-FF01-4F31-B762-9D3435FBB5F9}">
      <dsp:nvSpPr>
        <dsp:cNvPr id="0" name=""/>
        <dsp:cNvSpPr/>
      </dsp:nvSpPr>
      <dsp:spPr>
        <a:xfrm rot="5400000">
          <a:off x="-288898" y="3758655"/>
          <a:ext cx="1925988" cy="1348192"/>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tr-TR" sz="1100" kern="1200" dirty="0" smtClean="0"/>
            <a:t>  </a:t>
          </a:r>
          <a:endParaRPr lang="tr-TR" sz="1100" kern="1200" dirty="0"/>
        </a:p>
      </dsp:txBody>
      <dsp:txXfrm rot="5400000">
        <a:off x="-288898" y="3758655"/>
        <a:ext cx="1925988" cy="1348192"/>
      </dsp:txXfrm>
    </dsp:sp>
    <dsp:sp modelId="{97499132-43E4-4076-A213-685C0E4187BE}">
      <dsp:nvSpPr>
        <dsp:cNvPr id="0" name=""/>
        <dsp:cNvSpPr/>
      </dsp:nvSpPr>
      <dsp:spPr>
        <a:xfrm rot="5400000">
          <a:off x="4162949" y="654999"/>
          <a:ext cx="1251892" cy="6881407"/>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tr-TR" sz="1700" kern="1200" dirty="0" smtClean="0"/>
            <a:t>Basit davranış yönetimi ilkeleri </a:t>
          </a:r>
          <a:endParaRPr lang="tr-TR" sz="1700" kern="1200" dirty="0"/>
        </a:p>
      </dsp:txBody>
      <dsp:txXfrm rot="5400000">
        <a:off x="4162949" y="654999"/>
        <a:ext cx="1251892" cy="6881407"/>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6.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9F75050-0E15-4C5B-92B0-66D068882F1F}" type="datetimeFigureOut">
              <a:rPr lang="tr-TR" smtClean="0"/>
              <a:pPr/>
              <a:t>02.07.2014</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02.07.2014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02.07.2014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02.07.2014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02.07.2014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02.07.2014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02.07.2014</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02.07.2014</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02.07.2014</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02.07.2014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02.07.2014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B1DEFA8C-F947-479F-BE07-76B6B3F80BF1}"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F75050-0E15-4C5B-92B0-66D068882F1F}" type="datetimeFigureOut">
              <a:rPr lang="tr-TR" smtClean="0"/>
              <a:pPr/>
              <a:t>02.07.2014</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DEFA8C-F947-479F-BE07-76B6B3F80BF1}"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44.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9.xml"/></Relationships>
</file>

<file path=ppt/slides/_rels/slide52.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9.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64.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pPr algn="ctr"/>
            <a:r>
              <a:rPr lang="tr-TR" dirty="0" smtClean="0"/>
              <a:t>AİLE EĞİTİMİ </a:t>
            </a:r>
            <a:br>
              <a:rPr lang="tr-TR" dirty="0" smtClean="0"/>
            </a:br>
            <a:endParaRPr lang="tr-TR" sz="2700" dirty="0"/>
          </a:p>
        </p:txBody>
      </p:sp>
      <p:sp>
        <p:nvSpPr>
          <p:cNvPr id="9" name="8 Alt Başlık"/>
          <p:cNvSpPr>
            <a:spLocks noGrp="1"/>
          </p:cNvSpPr>
          <p:nvPr>
            <p:ph type="subTitle" idx="1"/>
          </p:nvPr>
        </p:nvSpPr>
        <p:spPr>
          <a:xfrm>
            <a:off x="533400" y="3228536"/>
            <a:ext cx="7854696" cy="2504720"/>
          </a:xfrm>
        </p:spPr>
        <p:txBody>
          <a:bodyPr>
            <a:normAutofit fontScale="62500" lnSpcReduction="20000"/>
          </a:bodyPr>
          <a:lstStyle/>
          <a:p>
            <a:endParaRPr lang="tr-TR" sz="2400" dirty="0" smtClean="0"/>
          </a:p>
          <a:p>
            <a:endParaRPr lang="tr-TR" sz="2400" dirty="0" smtClean="0"/>
          </a:p>
          <a:p>
            <a:pPr algn="ctr"/>
            <a:r>
              <a:rPr lang="tr-TR" sz="8000" b="1" dirty="0" smtClean="0"/>
              <a:t>FATMA BERBERCAN</a:t>
            </a:r>
          </a:p>
          <a:p>
            <a:pPr algn="ctr"/>
            <a:r>
              <a:rPr lang="tr-TR" sz="8000" b="1" dirty="0" smtClean="0"/>
              <a:t>ÖZEL EĞİTİM UZMANI </a:t>
            </a:r>
          </a:p>
          <a:p>
            <a:r>
              <a:rPr lang="tr-TR" sz="2400" dirty="0" smtClean="0"/>
              <a:t> </a:t>
            </a:r>
            <a:endParaRPr lang="tr-TR" dirty="0"/>
          </a:p>
        </p:txBody>
      </p:sp>
      <p:sp>
        <p:nvSpPr>
          <p:cNvPr id="3" name="2 5-Nokta Yıldız"/>
          <p:cNvSpPr/>
          <p:nvPr/>
        </p:nvSpPr>
        <p:spPr>
          <a:xfrm rot="20069351">
            <a:off x="500034" y="642918"/>
            <a:ext cx="1214446" cy="107157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3 5-Nokta Yıldız"/>
          <p:cNvSpPr/>
          <p:nvPr/>
        </p:nvSpPr>
        <p:spPr>
          <a:xfrm rot="1184206">
            <a:off x="7572396" y="5214950"/>
            <a:ext cx="857256" cy="785818"/>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4 Oval"/>
          <p:cNvSpPr/>
          <p:nvPr/>
        </p:nvSpPr>
        <p:spPr>
          <a:xfrm>
            <a:off x="-3571932" y="1571612"/>
            <a:ext cx="357158" cy="4286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5 Patlama 2"/>
          <p:cNvSpPr/>
          <p:nvPr/>
        </p:nvSpPr>
        <p:spPr>
          <a:xfrm rot="4710585">
            <a:off x="9144000" y="4714884"/>
            <a:ext cx="4929222" cy="142876"/>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Metninizi Yazın</a:t>
            </a:r>
          </a:p>
          <a:p>
            <a:pPr algn="ctr"/>
            <a:endParaRPr lang="tr-TR" dirty="0"/>
          </a:p>
        </p:txBody>
      </p:sp>
      <p:sp>
        <p:nvSpPr>
          <p:cNvPr id="8" name="7 4-Nokta Yıldız"/>
          <p:cNvSpPr/>
          <p:nvPr/>
        </p:nvSpPr>
        <p:spPr>
          <a:xfrm flipH="1">
            <a:off x="1643042" y="0"/>
            <a:ext cx="12001584" cy="857256"/>
          </a:xfrm>
          <a:prstGeom prst="star4">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Tacize Karşı Koruma </a:t>
            </a:r>
            <a:br>
              <a:rPr lang="tr-TR" b="1" dirty="0" smtClean="0"/>
            </a:br>
            <a:endParaRPr lang="tr-TR" dirty="0"/>
          </a:p>
        </p:txBody>
      </p:sp>
      <p:sp>
        <p:nvSpPr>
          <p:cNvPr id="3" name="2 İçerik Yer Tutucusu"/>
          <p:cNvSpPr>
            <a:spLocks noGrp="1"/>
          </p:cNvSpPr>
          <p:nvPr>
            <p:ph idx="1"/>
          </p:nvPr>
        </p:nvSpPr>
        <p:spPr>
          <a:xfrm>
            <a:off x="428596" y="1285860"/>
            <a:ext cx="8258204" cy="5038740"/>
          </a:xfrm>
        </p:spPr>
        <p:txBody>
          <a:bodyPr>
            <a:normAutofit/>
          </a:bodyPr>
          <a:lstStyle/>
          <a:p>
            <a:endParaRPr lang="tr-TR" sz="4400" b="1" dirty="0" smtClean="0"/>
          </a:p>
          <a:p>
            <a:r>
              <a:rPr lang="tr-TR" sz="4400" b="1" dirty="0" smtClean="0"/>
              <a:t>GÜVEN ÇEMBERİ </a:t>
            </a:r>
          </a:p>
          <a:p>
            <a:endParaRPr lang="tr-TR" sz="4400" b="1" dirty="0"/>
          </a:p>
        </p:txBody>
      </p:sp>
      <p:pic>
        <p:nvPicPr>
          <p:cNvPr id="4" name="3 Resim" descr="indir (1).jpg"/>
          <p:cNvPicPr>
            <a:picLocks noChangeAspect="1"/>
          </p:cNvPicPr>
          <p:nvPr/>
        </p:nvPicPr>
        <p:blipFill>
          <a:blip r:embed="rId2" cstate="print"/>
          <a:stretch>
            <a:fillRect/>
          </a:stretch>
        </p:blipFill>
        <p:spPr>
          <a:xfrm>
            <a:off x="3929058" y="2928934"/>
            <a:ext cx="4457714" cy="3386480"/>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428604"/>
            <a:ext cx="8258204" cy="1418484"/>
          </a:xfrm>
        </p:spPr>
        <p:txBody>
          <a:bodyPr>
            <a:normAutofit fontScale="90000"/>
          </a:bodyPr>
          <a:lstStyle/>
          <a:p>
            <a:r>
              <a:rPr lang="tr-TR" b="1" dirty="0" smtClean="0"/>
              <a:t>Güven Çemberi Önkoşul Becerileri </a:t>
            </a:r>
            <a:br>
              <a:rPr lang="tr-TR" b="1" dirty="0" smtClean="0"/>
            </a:br>
            <a:endParaRPr lang="tr-TR" dirty="0"/>
          </a:p>
        </p:txBody>
      </p:sp>
      <p:sp>
        <p:nvSpPr>
          <p:cNvPr id="3" name="2 İçerik Yer Tutucusu"/>
          <p:cNvSpPr>
            <a:spLocks noGrp="1"/>
          </p:cNvSpPr>
          <p:nvPr>
            <p:ph idx="1"/>
          </p:nvPr>
        </p:nvSpPr>
        <p:spPr/>
        <p:txBody>
          <a:bodyPr/>
          <a:lstStyle/>
          <a:p>
            <a:r>
              <a:rPr lang="tr-TR" dirty="0" smtClean="0"/>
              <a:t>Güven çemberi oluşturulabilmesi için çocuğun çevresindeki kişileri birbirinden ayırt etmesi, Sembolleri (fotoğrafları)  gerçek nesnelerle (kişilerle) ilişkilendirebilmesi gerekir. </a:t>
            </a:r>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857232"/>
            <a:ext cx="8186766" cy="5467368"/>
          </a:xfrm>
        </p:spPr>
        <p:txBody>
          <a:bodyPr>
            <a:normAutofit/>
          </a:bodyPr>
          <a:lstStyle/>
          <a:p>
            <a:r>
              <a:rPr lang="tr-TR" dirty="0" smtClean="0"/>
              <a:t>Güven çemberi çalışması çocuğun kendini koruyamayacağı dönemde onun güvenliğini sağlama amaçlı bir çalışmadır. </a:t>
            </a:r>
          </a:p>
          <a:p>
            <a:r>
              <a:rPr lang="tr-TR" dirty="0" smtClean="0"/>
              <a:t>Gelişim geriliğine sahip çocuklar için kendini korumanın gelişimi daha uzun bir süreç alacağı için güven çemberi yapılması gerekli bir çalışma olarak düşünülebilir. </a:t>
            </a:r>
            <a:endParaRPr lang="tr-TR" dirty="0"/>
          </a:p>
        </p:txBody>
      </p:sp>
      <p:pic>
        <p:nvPicPr>
          <p:cNvPr id="4" name="3 Resim" descr="images (1).jpg"/>
          <p:cNvPicPr>
            <a:picLocks noChangeAspect="1"/>
          </p:cNvPicPr>
          <p:nvPr/>
        </p:nvPicPr>
        <p:blipFill>
          <a:blip r:embed="rId2" cstate="print"/>
          <a:stretch>
            <a:fillRect/>
          </a:stretch>
        </p:blipFill>
        <p:spPr>
          <a:xfrm>
            <a:off x="4429124" y="3449372"/>
            <a:ext cx="3362331" cy="2441845"/>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71472" y="642918"/>
            <a:ext cx="8115328" cy="5681682"/>
          </a:xfrm>
        </p:spPr>
        <p:txBody>
          <a:bodyPr/>
          <a:lstStyle/>
          <a:p>
            <a:r>
              <a:rPr lang="tr-TR" dirty="0" smtClean="0"/>
              <a:t>Güven çemberi çocuğun </a:t>
            </a:r>
            <a:r>
              <a:rPr lang="tr-TR" dirty="0" smtClean="0">
                <a:solidFill>
                  <a:srgbClr val="FF0000"/>
                </a:solidFill>
              </a:rPr>
              <a:t>temel güven duygusunu pekiştirici </a:t>
            </a:r>
            <a:r>
              <a:rPr lang="tr-TR" dirty="0" smtClean="0"/>
              <a:t>bir etkinlik olarak da düşünülebilir. Kime güven duyması gerektiğini, pekiştirerek ayırt etmesi sağlanmaktadır </a:t>
            </a:r>
          </a:p>
          <a:p>
            <a:endParaRPr lang="tr-TR" dirty="0" smtClean="0"/>
          </a:p>
          <a:p>
            <a:r>
              <a:rPr lang="tr-TR" dirty="0" smtClean="0"/>
              <a:t>Bu çalışmayı yapacak öğretmenin cinsel gelişim hakkında bilgisi olmalıdır. Çalışma öncesinde aileyi cinsel gelişim hakkında </a:t>
            </a:r>
            <a:r>
              <a:rPr lang="tr-TR" i="1" u="sng" dirty="0" smtClean="0"/>
              <a:t>bilinçlendirmelidir. </a:t>
            </a:r>
          </a:p>
          <a:p>
            <a:endParaRPr lang="tr-TR" i="1" u="sng" dirty="0" smtClean="0"/>
          </a:p>
          <a:p>
            <a:r>
              <a:rPr lang="tr-TR" i="1" dirty="0" smtClean="0"/>
              <a:t>Güven çemberi çalışmasının amacı ve yararları </a:t>
            </a:r>
            <a:r>
              <a:rPr lang="tr-TR" dirty="0" smtClean="0"/>
              <a:t>konusunda aileyi bilgilendirmelidir. Bu çalışma için aileyi işbirliği yapmaları konusunda ikna etmelidir.</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71472" y="642918"/>
            <a:ext cx="8115328" cy="5681682"/>
          </a:xfrm>
        </p:spPr>
        <p:txBody>
          <a:bodyPr>
            <a:normAutofit/>
          </a:bodyPr>
          <a:lstStyle/>
          <a:p>
            <a:endParaRPr lang="tr-TR" dirty="0" smtClean="0"/>
          </a:p>
          <a:p>
            <a:r>
              <a:rPr lang="tr-TR" dirty="0" smtClean="0"/>
              <a:t>Aileden kendilerine yakın olan ve her anlamda güvenebilecekleri kişileri listelemeleri istenerek çalışma başlatılır. </a:t>
            </a:r>
          </a:p>
          <a:p>
            <a:r>
              <a:rPr lang="tr-TR" dirty="0" smtClean="0"/>
              <a:t>Aileye taciz konusunda bilgilendirme yapılır. </a:t>
            </a:r>
          </a:p>
          <a:p>
            <a:endParaRPr lang="tr-TR" dirty="0" smtClean="0"/>
          </a:p>
          <a:p>
            <a:endParaRPr lang="tr-TR" dirty="0"/>
          </a:p>
        </p:txBody>
      </p:sp>
      <p:pic>
        <p:nvPicPr>
          <p:cNvPr id="4" name="3 Resim" descr="images.jpg"/>
          <p:cNvPicPr>
            <a:picLocks noChangeAspect="1"/>
          </p:cNvPicPr>
          <p:nvPr/>
        </p:nvPicPr>
        <p:blipFill>
          <a:blip r:embed="rId2" cstate="print"/>
          <a:stretch>
            <a:fillRect/>
          </a:stretch>
        </p:blipFill>
        <p:spPr>
          <a:xfrm>
            <a:off x="4857752" y="3571876"/>
            <a:ext cx="3167068" cy="2546323"/>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928662" y="2928934"/>
            <a:ext cx="7758138" cy="3395666"/>
          </a:xfrm>
        </p:spPr>
        <p:txBody>
          <a:bodyPr/>
          <a:lstStyle/>
          <a:p>
            <a:r>
              <a:rPr lang="tr-TR" dirty="0" smtClean="0"/>
              <a:t>Yapılan bilgilendirme doğrultusunda oluşturulan liste aile ile birlikte gözden geçirilir. (Aileye çok kişiye değil tam güvenilir kişilere gereksinim duyulduğu açıklanmalıdır) Güven çemberindeki kişi sayısı çocuğun yaşına göre de düşünülmelidir.</a:t>
            </a:r>
            <a:endParaRPr lang="tr-TR" dirty="0"/>
          </a:p>
        </p:txBody>
      </p:sp>
      <p:pic>
        <p:nvPicPr>
          <p:cNvPr id="4" name="3 Resim" descr="indir.jpg"/>
          <p:cNvPicPr>
            <a:picLocks noChangeAspect="1"/>
          </p:cNvPicPr>
          <p:nvPr/>
        </p:nvPicPr>
        <p:blipFill>
          <a:blip r:embed="rId2" cstate="print"/>
          <a:stretch>
            <a:fillRect/>
          </a:stretch>
        </p:blipFill>
        <p:spPr>
          <a:xfrm>
            <a:off x="0" y="642918"/>
            <a:ext cx="5072066" cy="1785940"/>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42910" y="857232"/>
            <a:ext cx="8043890" cy="5467368"/>
          </a:xfrm>
        </p:spPr>
        <p:txBody>
          <a:bodyPr>
            <a:normAutofit/>
          </a:bodyPr>
          <a:lstStyle/>
          <a:p>
            <a:pPr>
              <a:buNone/>
            </a:pPr>
            <a:r>
              <a:rPr lang="tr-TR" dirty="0" smtClean="0"/>
              <a:t>1-Seçilerek oluşturulan son listedeki kişilerin (son dönemde çekilmiş) resimleri istenir. </a:t>
            </a:r>
          </a:p>
          <a:p>
            <a:pPr>
              <a:buNone/>
            </a:pPr>
            <a:r>
              <a:rPr lang="tr-TR" dirty="0" smtClean="0"/>
              <a:t>2-Resimlerin ebatları standart hale getirebilmek için dijital çekim yada bilgisayar kullanılabilir. </a:t>
            </a:r>
          </a:p>
          <a:p>
            <a:pPr>
              <a:buNone/>
            </a:pPr>
            <a:r>
              <a:rPr lang="tr-TR" dirty="0" smtClean="0"/>
              <a:t>3-Resimler 5 taneden fazla ise set oluşturulur. </a:t>
            </a:r>
          </a:p>
          <a:p>
            <a:pPr>
              <a:buNone/>
            </a:pPr>
            <a:r>
              <a:rPr lang="tr-TR" dirty="0" smtClean="0"/>
              <a:t>4-Resimlerin yanında kullanılacak ilişkisiz resimlerde hazırlandıktan sonra öğretime başlanır. </a:t>
            </a:r>
          </a:p>
          <a:p>
            <a:pPr>
              <a:buNone/>
            </a:pPr>
            <a:r>
              <a:rPr lang="tr-TR" dirty="0" smtClean="0"/>
              <a:t>6-Ayrık denemelerle, Eşzamanlı Öğretim Yöntemiyle ya da Doğal dille doğrudan öğretim yöntemiyle resimler çocuğa öğretilir. </a:t>
            </a:r>
          </a:p>
          <a:p>
            <a:pPr>
              <a:buNone/>
            </a:pPr>
            <a:r>
              <a:rPr lang="tr-TR" dirty="0" smtClean="0"/>
              <a:t>7-Öğretim ölçütü %100 olarak alınır. Öğretim ölçüt ardışık olarak üç kez karşılandığında sonlandırılır. </a:t>
            </a:r>
          </a:p>
          <a:p>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714356"/>
            <a:ext cx="8186766" cy="5610244"/>
          </a:xfrm>
        </p:spPr>
        <p:txBody>
          <a:bodyPr/>
          <a:lstStyle/>
          <a:p>
            <a:r>
              <a:rPr lang="tr-TR" b="1" dirty="0" smtClean="0"/>
              <a:t>Eşzamanlı Öğretim Süreci </a:t>
            </a:r>
          </a:p>
          <a:p>
            <a:r>
              <a:rPr lang="tr-TR" b="1" i="1" dirty="0" smtClean="0"/>
              <a:t>Öncül-Hedef uyaran: </a:t>
            </a:r>
            <a:r>
              <a:rPr lang="tr-TR" i="1" dirty="0" smtClean="0"/>
              <a:t>Hangisi tanıdık </a:t>
            </a:r>
          </a:p>
          <a:p>
            <a:r>
              <a:rPr lang="tr-TR" b="1" i="1" dirty="0" smtClean="0"/>
              <a:t>Öncül-ipucu: </a:t>
            </a:r>
            <a:r>
              <a:rPr lang="tr-TR" i="1" dirty="0" smtClean="0"/>
              <a:t>Bu Ayşe hala, bunu tanıyoruz (şimdi sen söyle) </a:t>
            </a:r>
          </a:p>
          <a:p>
            <a:r>
              <a:rPr lang="tr-TR" b="1" i="1" dirty="0" smtClean="0"/>
              <a:t>Davranış:</a:t>
            </a:r>
            <a:r>
              <a:rPr lang="tr-TR" i="1" dirty="0" smtClean="0"/>
              <a:t> Bunu tanıyorum, bu Ayşe halam </a:t>
            </a:r>
          </a:p>
          <a:p>
            <a:r>
              <a:rPr lang="tr-TR" b="1" i="1" dirty="0" smtClean="0"/>
              <a:t>Davranış sonrası uyaran</a:t>
            </a:r>
            <a:r>
              <a:rPr lang="tr-TR" i="1" dirty="0" smtClean="0"/>
              <a:t>: Pekiştirme (belirlenmiş etkili </a:t>
            </a:r>
            <a:r>
              <a:rPr lang="tr-TR" i="1" dirty="0" err="1" smtClean="0"/>
              <a:t>pekiştireçle</a:t>
            </a:r>
            <a:r>
              <a:rPr lang="tr-TR" i="1" dirty="0" smtClean="0"/>
              <a:t>)</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714356"/>
            <a:ext cx="8186766" cy="5610244"/>
          </a:xfrm>
        </p:spPr>
        <p:txBody>
          <a:bodyPr>
            <a:normAutofit/>
          </a:bodyPr>
          <a:lstStyle/>
          <a:p>
            <a:r>
              <a:rPr lang="tr-TR" b="1" dirty="0" smtClean="0"/>
              <a:t>Doğal Dille Doğrudan Öğretim Süreci </a:t>
            </a:r>
          </a:p>
          <a:p>
            <a:r>
              <a:rPr lang="tr-TR" dirty="0" smtClean="0"/>
              <a:t>Karşılıklı oturularak masanın üzerine bir tanıdık birde tanıdık olmayan kişilerin resmi konur </a:t>
            </a:r>
          </a:p>
          <a:p>
            <a:r>
              <a:rPr lang="tr-TR" dirty="0" smtClean="0"/>
              <a:t>Öğrencinin her iki resme bakması sağlanır ve tanıdık kişi hakkında mini bir sohbet yapılır.”Bu teyzemiz, teyzemizi tanıyoruz o seni parka da götürüyor dimi” </a:t>
            </a:r>
          </a:p>
          <a:p>
            <a:r>
              <a:rPr lang="tr-TR" dirty="0" smtClean="0"/>
              <a:t>Tanıdık olmayan kişinin resmine bakılarak bu tanıdık değil deriz </a:t>
            </a:r>
          </a:p>
          <a:p>
            <a:r>
              <a:rPr lang="tr-TR" dirty="0" smtClean="0"/>
              <a:t>Sonra çocuğa hangisi tanıdık diye sorarız ve göstermesini isteriz </a:t>
            </a:r>
          </a:p>
          <a:p>
            <a:endParaRPr lang="tr-TR"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71472" y="857232"/>
            <a:ext cx="8115328" cy="5467368"/>
          </a:xfrm>
        </p:spPr>
        <p:txBody>
          <a:bodyPr/>
          <a:lstStyle/>
          <a:p>
            <a:endParaRPr lang="tr-TR" dirty="0" smtClean="0"/>
          </a:p>
          <a:p>
            <a:r>
              <a:rPr lang="tr-TR" dirty="0" smtClean="0"/>
              <a:t>Hangisi tanıdık değil diye sorarız ve göstermesini isteriz </a:t>
            </a:r>
          </a:p>
          <a:p>
            <a:endParaRPr lang="tr-TR" dirty="0" smtClean="0"/>
          </a:p>
          <a:p>
            <a:r>
              <a:rPr lang="tr-TR" dirty="0" smtClean="0"/>
              <a:t>Her ikisine de gösterdikten sonra tanıdığın resmini masanın bir kenarına tanıdık olmayan kişinin resmini masanın diğer yanına konur</a:t>
            </a:r>
          </a:p>
          <a:p>
            <a:endParaRPr lang="tr-TR" dirty="0"/>
          </a:p>
        </p:txBody>
      </p:sp>
      <p:pic>
        <p:nvPicPr>
          <p:cNvPr id="4" name="3 Resim" descr="indir (1).jpg"/>
          <p:cNvPicPr>
            <a:picLocks noChangeAspect="1"/>
          </p:cNvPicPr>
          <p:nvPr/>
        </p:nvPicPr>
        <p:blipFill>
          <a:blip r:embed="rId2" cstate="print"/>
          <a:stretch>
            <a:fillRect/>
          </a:stretch>
        </p:blipFill>
        <p:spPr>
          <a:xfrm>
            <a:off x="2928926" y="4772021"/>
            <a:ext cx="4171958" cy="2085979"/>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
            </a:r>
            <a:br>
              <a:rPr lang="tr-TR" b="1" dirty="0" smtClean="0"/>
            </a:br>
            <a:endParaRPr lang="tr-TR" dirty="0"/>
          </a:p>
        </p:txBody>
      </p:sp>
      <p:sp>
        <p:nvSpPr>
          <p:cNvPr id="3" name="2 İçerik Yer Tutucusu"/>
          <p:cNvSpPr>
            <a:spLocks noGrp="1"/>
          </p:cNvSpPr>
          <p:nvPr>
            <p:ph idx="1"/>
          </p:nvPr>
        </p:nvSpPr>
        <p:spPr>
          <a:xfrm>
            <a:off x="428596" y="1071547"/>
            <a:ext cx="8286808" cy="5143536"/>
          </a:xfrm>
        </p:spPr>
        <p:txBody>
          <a:bodyPr>
            <a:normAutofit/>
          </a:bodyPr>
          <a:lstStyle/>
          <a:p>
            <a:endParaRPr lang="tr-TR" b="1" dirty="0" smtClean="0"/>
          </a:p>
          <a:p>
            <a:r>
              <a:rPr lang="tr-TR" sz="4000" b="1" dirty="0" smtClean="0"/>
              <a:t>ENGELLİ  ÇOCUKLARIN İHMALİ VE İSTİSMARI</a:t>
            </a:r>
          </a:p>
          <a:p>
            <a:endParaRPr lang="tr-TR" sz="4000" dirty="0"/>
          </a:p>
        </p:txBody>
      </p:sp>
      <p:pic>
        <p:nvPicPr>
          <p:cNvPr id="4" name="3 Resim" descr="images (4).jpg"/>
          <p:cNvPicPr>
            <a:picLocks noChangeAspect="1"/>
          </p:cNvPicPr>
          <p:nvPr/>
        </p:nvPicPr>
        <p:blipFill>
          <a:blip r:embed="rId2" cstate="print"/>
          <a:stretch>
            <a:fillRect/>
          </a:stretch>
        </p:blipFill>
        <p:spPr>
          <a:xfrm>
            <a:off x="4000496" y="3571876"/>
            <a:ext cx="4643450" cy="2600332"/>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357166"/>
            <a:ext cx="8401080" cy="1489922"/>
          </a:xfrm>
        </p:spPr>
        <p:txBody>
          <a:bodyPr>
            <a:normAutofit fontScale="90000"/>
          </a:bodyPr>
          <a:lstStyle/>
          <a:p>
            <a:r>
              <a:rPr lang="tr-TR" b="1" dirty="0" smtClean="0"/>
              <a:t>ANNE BABA-ÖĞRETMEN İLETİŞİMİ</a:t>
            </a:r>
            <a:br>
              <a:rPr lang="tr-TR" b="1" dirty="0" smtClean="0"/>
            </a:br>
            <a:endParaRPr lang="tr-TR" dirty="0"/>
          </a:p>
        </p:txBody>
      </p:sp>
      <p:pic>
        <p:nvPicPr>
          <p:cNvPr id="4" name="3 İçerik Yer Tutucusu" descr="indir (2).jpg"/>
          <p:cNvPicPr>
            <a:picLocks noGrp="1" noChangeAspect="1"/>
          </p:cNvPicPr>
          <p:nvPr>
            <p:ph idx="1"/>
          </p:nvPr>
        </p:nvPicPr>
        <p:blipFill>
          <a:blip r:embed="rId2" cstate="print"/>
          <a:stretch>
            <a:fillRect/>
          </a:stretch>
        </p:blipFill>
        <p:spPr>
          <a:xfrm>
            <a:off x="1428728" y="1928801"/>
            <a:ext cx="5357850" cy="3750495"/>
          </a:xfr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571480"/>
            <a:ext cx="8186766" cy="5554683"/>
          </a:xfrm>
        </p:spPr>
        <p:txBody>
          <a:bodyPr>
            <a:normAutofit/>
          </a:bodyPr>
          <a:lstStyle/>
          <a:p>
            <a:endParaRPr lang="tr-TR" b="1" dirty="0" smtClean="0"/>
          </a:p>
          <a:p>
            <a:r>
              <a:rPr lang="tr-TR" dirty="0" smtClean="0"/>
              <a:t>Anne babalarla karşılıklı </a:t>
            </a:r>
            <a:r>
              <a:rPr lang="tr-TR" b="1" dirty="0" smtClean="0"/>
              <a:t>İLETİŞİM </a:t>
            </a:r>
            <a:r>
              <a:rPr lang="tr-TR" dirty="0" smtClean="0"/>
              <a:t>kurabilme etkili anne baba öğretmen işbirliğinin sağlanmasında oldukça önemlidir.</a:t>
            </a:r>
          </a:p>
          <a:p>
            <a:endParaRPr lang="tr-TR" dirty="0" smtClean="0"/>
          </a:p>
          <a:p>
            <a:r>
              <a:rPr lang="tr-TR" u="sng" dirty="0" smtClean="0"/>
              <a:t>Açık, samimi ve dürüst </a:t>
            </a:r>
            <a:r>
              <a:rPr lang="tr-TR" dirty="0" smtClean="0"/>
              <a:t>iletişim anne baba ve öğretmen arasındaki ilişkinin olumlu gelişmesine katkıda bulunur. </a:t>
            </a:r>
          </a:p>
          <a:p>
            <a:endParaRPr lang="tr-TR" dirty="0" smtClean="0"/>
          </a:p>
          <a:p>
            <a:r>
              <a:rPr lang="tr-TR" dirty="0" smtClean="0"/>
              <a:t>Öğretmenlerin anne babalarla iletişimi sağlamada yaygın olarak kullandıkları </a:t>
            </a:r>
            <a:r>
              <a:rPr lang="tr-TR" u="sng" dirty="0" smtClean="0">
                <a:solidFill>
                  <a:srgbClr val="FF0000"/>
                </a:solidFill>
              </a:rPr>
              <a:t>üç yöntemden </a:t>
            </a:r>
            <a:r>
              <a:rPr lang="tr-TR" dirty="0" smtClean="0"/>
              <a:t>söz edilebilir.</a:t>
            </a:r>
          </a:p>
          <a:p>
            <a:endParaRPr lang="tr-TR" dirty="0" smtClean="0"/>
          </a:p>
          <a:p>
            <a:endParaRPr lang="tr-T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İçerik Yer Tutucusu"/>
          <p:cNvGraphicFramePr>
            <a:graphicFrameLocks noGrp="1"/>
          </p:cNvGraphicFramePr>
          <p:nvPr>
            <p:ph idx="1"/>
          </p:nvPr>
        </p:nvGraphicFramePr>
        <p:xfrm>
          <a:off x="428596" y="1071547"/>
          <a:ext cx="8258204" cy="52530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42910" y="714356"/>
            <a:ext cx="8001056" cy="5857916"/>
          </a:xfrm>
        </p:spPr>
        <p:txBody>
          <a:bodyPr>
            <a:normAutofit/>
          </a:bodyPr>
          <a:lstStyle/>
          <a:p>
            <a:r>
              <a:rPr lang="tr-TR" dirty="0" smtClean="0"/>
              <a:t>Aile İletişimi ve Eğitimi için Kullanılacak Yöntemler</a:t>
            </a:r>
          </a:p>
          <a:p>
            <a:endParaRPr lang="tr-TR" dirty="0" smtClean="0"/>
          </a:p>
        </p:txBody>
      </p:sp>
      <p:graphicFrame>
        <p:nvGraphicFramePr>
          <p:cNvPr id="5" name="4 Diyagram"/>
          <p:cNvGraphicFramePr/>
          <p:nvPr/>
        </p:nvGraphicFramePr>
        <p:xfrm>
          <a:off x="1071538" y="1397000"/>
          <a:ext cx="6548462" cy="50323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571480"/>
            <a:ext cx="8186766" cy="5554683"/>
          </a:xfrm>
        </p:spPr>
        <p:txBody>
          <a:bodyPr>
            <a:normAutofit/>
          </a:bodyPr>
          <a:lstStyle/>
          <a:p>
            <a:r>
              <a:rPr lang="tr-TR" b="1" dirty="0" smtClean="0"/>
              <a:t>Anne Baba Öğretmen Görüşmeleri</a:t>
            </a:r>
          </a:p>
          <a:p>
            <a:endParaRPr lang="tr-TR" b="1" dirty="0" smtClean="0"/>
          </a:p>
          <a:p>
            <a:r>
              <a:rPr lang="sv-SE" dirty="0" smtClean="0"/>
              <a:t>Okullarda anne babalarla iletişim kurmak ve çeşitli amaçlara</a:t>
            </a:r>
            <a:r>
              <a:rPr lang="tr-TR" dirty="0" smtClean="0"/>
              <a:t> dönük görüşmeleri gerçekleştirmek için en yaygın kullanılan  uygulama biçimi, </a:t>
            </a:r>
            <a:r>
              <a:rPr lang="tr-TR" dirty="0" smtClean="0">
                <a:solidFill>
                  <a:srgbClr val="FF0000"/>
                </a:solidFill>
              </a:rPr>
              <a:t>anne babalarla yapılan toplantılardır.</a:t>
            </a:r>
          </a:p>
          <a:p>
            <a:endParaRPr lang="tr-TR" dirty="0" smtClean="0"/>
          </a:p>
          <a:p>
            <a:r>
              <a:rPr lang="tr-TR" dirty="0" smtClean="0"/>
              <a:t>Çoğunlukla veli toplantıları olarak bilinen bu toplantılar anne babalarla öğretmenlerin grup ya da bireysel olarak yüz yüze yaptıkları görüşmelerdir.</a:t>
            </a:r>
            <a:endParaRPr lang="tr-T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571480"/>
            <a:ext cx="8258204" cy="5554683"/>
          </a:xfrm>
        </p:spPr>
        <p:txBody>
          <a:bodyPr>
            <a:normAutofit/>
          </a:bodyPr>
          <a:lstStyle/>
          <a:p>
            <a:endParaRPr lang="tr-TR" dirty="0" smtClean="0"/>
          </a:p>
          <a:p>
            <a:pPr>
              <a:lnSpc>
                <a:spcPct val="150000"/>
              </a:lnSpc>
              <a:buNone/>
            </a:pPr>
            <a:r>
              <a:rPr lang="tr-TR" dirty="0" smtClean="0"/>
              <a:t>    Okullarda bireyselleştirilmiş eğitim programlarının (BEP) geliştirilmesi uygulamalarına geçiş ve </a:t>
            </a:r>
            <a:r>
              <a:rPr lang="tr-TR" dirty="0" err="1" smtClean="0"/>
              <a:t>BEP’in</a:t>
            </a:r>
            <a:r>
              <a:rPr lang="tr-TR" dirty="0" smtClean="0"/>
              <a:t> gereği olarak toplantıların düzenlenmesi anne babalara yeni roller sunmakta, anne baba öğretmen toplantıları, anne baba öğretmen görüşmelerine dönüşerek yeni bir boyut kazanmaktadır.</a:t>
            </a:r>
            <a:endParaRPr lang="tr-T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571480"/>
            <a:ext cx="8186766" cy="5554683"/>
          </a:xfrm>
        </p:spPr>
        <p:txBody>
          <a:bodyPr>
            <a:normAutofit/>
          </a:bodyPr>
          <a:lstStyle/>
          <a:p>
            <a:r>
              <a:rPr lang="tr-TR" b="1" dirty="0" smtClean="0"/>
              <a:t>Yazılı Mesajlar</a:t>
            </a:r>
          </a:p>
          <a:p>
            <a:endParaRPr lang="tr-TR" b="1" dirty="0" smtClean="0"/>
          </a:p>
          <a:p>
            <a:r>
              <a:rPr lang="tr-TR" dirty="0" smtClean="0"/>
              <a:t>Anne baba öğretmen iletişiminin sürekliliğini sağlamanın ve arttırmanın yollarından biri de yazılı mesajlar kullanmaktır.</a:t>
            </a:r>
          </a:p>
          <a:p>
            <a:endParaRPr lang="tr-TR" dirty="0" smtClean="0"/>
          </a:p>
          <a:p>
            <a:pPr>
              <a:buNone/>
            </a:pPr>
            <a:endParaRPr lang="tr-TR" dirty="0"/>
          </a:p>
        </p:txBody>
      </p:sp>
      <p:pic>
        <p:nvPicPr>
          <p:cNvPr id="4" name="3 Resim" descr="images (8).jpg"/>
          <p:cNvPicPr>
            <a:picLocks noChangeAspect="1"/>
          </p:cNvPicPr>
          <p:nvPr/>
        </p:nvPicPr>
        <p:blipFill>
          <a:blip r:embed="rId2" cstate="print"/>
          <a:stretch>
            <a:fillRect/>
          </a:stretch>
        </p:blipFill>
        <p:spPr>
          <a:xfrm>
            <a:off x="3172146" y="3000372"/>
            <a:ext cx="4814571" cy="2862271"/>
          </a:xfrm>
          <a:prstGeom prst="rect">
            <a:avLst/>
          </a:prstGeom>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500042"/>
            <a:ext cx="8258204" cy="5626121"/>
          </a:xfrm>
        </p:spPr>
        <p:txBody>
          <a:bodyPr>
            <a:normAutofit/>
          </a:bodyPr>
          <a:lstStyle/>
          <a:p>
            <a:endParaRPr lang="tr-TR" dirty="0" smtClean="0"/>
          </a:p>
          <a:p>
            <a:endParaRPr lang="tr-TR" dirty="0" smtClean="0"/>
          </a:p>
          <a:p>
            <a:r>
              <a:rPr lang="tr-TR" dirty="0" smtClean="0"/>
              <a:t>Yazılı mesajlar ev içinde, yani çocuğun doğal ortamında </a:t>
            </a:r>
            <a:r>
              <a:rPr lang="tr-TR" dirty="0" err="1" smtClean="0"/>
              <a:t>pekiştireçlerin</a:t>
            </a:r>
            <a:r>
              <a:rPr lang="tr-TR" dirty="0" smtClean="0"/>
              <a:t> belirlenmesi ve uygulanması için de kullanılabilir.</a:t>
            </a:r>
          </a:p>
          <a:p>
            <a:endParaRPr lang="tr-TR" dirty="0" smtClean="0"/>
          </a:p>
          <a:p>
            <a:r>
              <a:rPr lang="tr-TR" dirty="0" smtClean="0"/>
              <a:t>Yazılı mesajların bir diğer çeşidi de </a:t>
            </a:r>
            <a:r>
              <a:rPr lang="tr-TR" u="sng" dirty="0" smtClean="0">
                <a:solidFill>
                  <a:srgbClr val="FF0000"/>
                </a:solidFill>
              </a:rPr>
              <a:t>sınıf gazeteleridir.</a:t>
            </a:r>
          </a:p>
          <a:p>
            <a:endParaRPr lang="tr-TR" u="sng" dirty="0" smtClean="0"/>
          </a:p>
          <a:p>
            <a:r>
              <a:rPr lang="tr-TR" dirty="0" smtClean="0"/>
              <a:t>Öğretmenler, özellikle aile toplantılarına katılamayan anne babalara iki üç sayfadan oluşan aylık sınıf gazeteleri hazırlayarak verebilirler.</a:t>
            </a:r>
            <a:endParaRPr lang="tr-T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1000108"/>
            <a:ext cx="8186766" cy="5324492"/>
          </a:xfrm>
        </p:spPr>
        <p:txBody>
          <a:bodyPr/>
          <a:lstStyle/>
          <a:p>
            <a:r>
              <a:rPr lang="tr-TR" dirty="0" smtClean="0"/>
              <a:t>Öğretmenler sürekli, sıklıkla ve düzenli olarak öğrencilerinin anne babalarına “iyi haber” pusulaları göndermelidirler.</a:t>
            </a:r>
          </a:p>
          <a:p>
            <a:endParaRPr lang="tr-TR" dirty="0" smtClean="0"/>
          </a:p>
          <a:p>
            <a:r>
              <a:rPr lang="tr-TR" dirty="0" smtClean="0"/>
              <a:t>Bu amaçla anne baba ve öğretmenin çok fazla zamanını almayan, okunması ve kullanılması kolay olan formlar hazırlanmalıdır</a:t>
            </a:r>
            <a:endParaRPr lang="tr-TR" dirty="0"/>
          </a:p>
        </p:txBody>
      </p:sp>
      <p:sp>
        <p:nvSpPr>
          <p:cNvPr id="4" name="3 Gülen Yüz"/>
          <p:cNvSpPr/>
          <p:nvPr/>
        </p:nvSpPr>
        <p:spPr>
          <a:xfrm>
            <a:off x="5929322" y="1857364"/>
            <a:ext cx="785818" cy="642942"/>
          </a:xfrm>
          <a:prstGeom prst="smileyFace">
            <a:avLst/>
          </a:prstGeom>
          <a:solidFill>
            <a:srgbClr val="FF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571480"/>
            <a:ext cx="8258204" cy="5554683"/>
          </a:xfrm>
        </p:spPr>
        <p:txBody>
          <a:bodyPr>
            <a:normAutofit/>
          </a:bodyPr>
          <a:lstStyle/>
          <a:p>
            <a:r>
              <a:rPr lang="tr-TR" b="1" dirty="0" smtClean="0"/>
              <a:t>Telefon Görüşmeleri</a:t>
            </a:r>
          </a:p>
          <a:p>
            <a:pPr>
              <a:buNone/>
            </a:pPr>
            <a:endParaRPr lang="tr-TR" b="1" dirty="0" smtClean="0"/>
          </a:p>
          <a:p>
            <a:endParaRPr lang="tr-TR" dirty="0" smtClean="0"/>
          </a:p>
          <a:p>
            <a:endParaRPr lang="tr-TR" dirty="0" smtClean="0"/>
          </a:p>
          <a:p>
            <a:r>
              <a:rPr lang="tr-TR" dirty="0" smtClean="0"/>
              <a:t>Kısa ve samimi bir telefon görüşmesi anne babalarla iletişim kurmada mükemmel bir yol olarak kullanılabilir.</a:t>
            </a:r>
          </a:p>
          <a:p>
            <a:endParaRPr lang="tr-TR" dirty="0" smtClean="0"/>
          </a:p>
          <a:p>
            <a:r>
              <a:rPr lang="tr-TR" dirty="0" smtClean="0"/>
              <a:t>Düzenli telefon görüşmeleri; öğretmen ve anne babanın çocuğun başarılarını paylaşmalarına hizmet ettiği gibi, çocuğun eğitimine evdeki diğer bireylerin de katılımını sağlamada etkili  olmaktadır.</a:t>
            </a:r>
            <a:endParaRPr lang="tr-TR" dirty="0"/>
          </a:p>
        </p:txBody>
      </p:sp>
      <p:pic>
        <p:nvPicPr>
          <p:cNvPr id="4" name="3 Resim" descr="images (9).jpg"/>
          <p:cNvPicPr>
            <a:picLocks noChangeAspect="1"/>
          </p:cNvPicPr>
          <p:nvPr/>
        </p:nvPicPr>
        <p:blipFill>
          <a:blip r:embed="rId2" cstate="print"/>
          <a:stretch>
            <a:fillRect/>
          </a:stretch>
        </p:blipFill>
        <p:spPr>
          <a:xfrm>
            <a:off x="5786446" y="714356"/>
            <a:ext cx="2562225" cy="1781175"/>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5720" y="785794"/>
            <a:ext cx="8401080" cy="5538806"/>
          </a:xfrm>
        </p:spPr>
        <p:txBody>
          <a:bodyPr>
            <a:normAutofit/>
          </a:bodyPr>
          <a:lstStyle/>
          <a:p>
            <a:r>
              <a:rPr lang="tr-TR" dirty="0" smtClean="0"/>
              <a:t>ENGELLİ  çocuğa sahip olan bir aile bununla başa çıkmada desteklenmediğinde ve yalnız bırakıldığında çocuklarını ihmal ve  istismar edebilirler.</a:t>
            </a:r>
          </a:p>
          <a:p>
            <a:pPr>
              <a:buNone/>
            </a:pPr>
            <a:endParaRPr lang="tr-TR" dirty="0" smtClean="0"/>
          </a:p>
          <a:p>
            <a:pPr>
              <a:buNone/>
            </a:pPr>
            <a:endParaRPr lang="tr-TR" dirty="0" smtClean="0"/>
          </a:p>
          <a:p>
            <a:r>
              <a:rPr lang="tr-TR" dirty="0" smtClean="0"/>
              <a:t>Anne babaların ilaç ve alkol bağımlılığı, işsizlik, yoksulluk ve evlilikle ilgili sorunları ihmal ve istismarın nedenleri olarak sıralanabilir.</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Yer Tutucusu"/>
          <p:cNvSpPr>
            <a:spLocks noGrp="1"/>
          </p:cNvSpPr>
          <p:nvPr>
            <p:ph type="body" idx="1"/>
          </p:nvPr>
        </p:nvSpPr>
        <p:spPr>
          <a:xfrm>
            <a:off x="530352" y="1643050"/>
            <a:ext cx="7772400" cy="2571326"/>
          </a:xfrm>
        </p:spPr>
        <p:txBody>
          <a:bodyPr>
            <a:normAutofit/>
          </a:bodyPr>
          <a:lstStyle/>
          <a:p>
            <a:endParaRPr lang="tr-TR" sz="4800" b="1" dirty="0" smtClean="0"/>
          </a:p>
          <a:p>
            <a:r>
              <a:rPr lang="tr-TR" sz="4800" b="1" dirty="0" smtClean="0"/>
              <a:t>ANNE BABA KATILIMI</a:t>
            </a:r>
            <a:endParaRPr lang="tr-TR" sz="48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
            </a:r>
            <a:br>
              <a:rPr lang="tr-TR" b="1" dirty="0" smtClean="0"/>
            </a:br>
            <a:endParaRPr lang="tr-TR" dirty="0"/>
          </a:p>
        </p:txBody>
      </p:sp>
      <p:sp>
        <p:nvSpPr>
          <p:cNvPr id="3" name="2 İçerik Yer Tutucusu"/>
          <p:cNvSpPr>
            <a:spLocks noGrp="1"/>
          </p:cNvSpPr>
          <p:nvPr>
            <p:ph idx="1"/>
          </p:nvPr>
        </p:nvSpPr>
        <p:spPr>
          <a:xfrm>
            <a:off x="428596" y="1142984"/>
            <a:ext cx="8258204" cy="4983179"/>
          </a:xfrm>
        </p:spPr>
        <p:txBody>
          <a:bodyPr/>
          <a:lstStyle/>
          <a:p>
            <a:r>
              <a:rPr lang="tr-TR" b="1" dirty="0" smtClean="0"/>
              <a:t>Engelli Çocukların Eğitimlerine Ailenin Katılımı</a:t>
            </a:r>
          </a:p>
          <a:p>
            <a:pPr>
              <a:buNone/>
            </a:pPr>
            <a:endParaRPr lang="tr-TR" b="1" dirty="0" smtClean="0"/>
          </a:p>
          <a:p>
            <a:r>
              <a:rPr lang="tr-TR" dirty="0" smtClean="0"/>
              <a:t>Aile eğitimi çalışmalarında anne-babaların </a:t>
            </a:r>
            <a:r>
              <a:rPr lang="tr-TR" dirty="0" smtClean="0">
                <a:solidFill>
                  <a:srgbClr val="FF0000"/>
                </a:solidFill>
              </a:rPr>
              <a:t>çocuklarına beceri öğretebilmeleri, var olan problem davranışlarla başa çıkabilmeler</a:t>
            </a:r>
            <a:r>
              <a:rPr lang="tr-TR" dirty="0" smtClean="0"/>
              <a:t>inin sağlanması gerekmektedir.</a:t>
            </a:r>
          </a:p>
          <a:p>
            <a:pPr>
              <a:buNone/>
            </a:pPr>
            <a:endParaRPr lang="tr-TR" dirty="0" smtClean="0"/>
          </a:p>
          <a:p>
            <a:r>
              <a:rPr lang="tr-TR" dirty="0" smtClean="0"/>
              <a:t>Çocukla ilişkilerinin olumlu yönde geliştirebilmeleri hedeflenir.</a:t>
            </a:r>
          </a:p>
          <a:p>
            <a:endParaRPr lang="tr-TR" dirty="0" smtClean="0"/>
          </a:p>
          <a:p>
            <a:r>
              <a:rPr lang="tr-TR" dirty="0" smtClean="0"/>
              <a:t>Aile eğitimi çalışmalarında odak noktası çocuk ve çocukla olan ilişkilerdir.</a:t>
            </a:r>
          </a:p>
          <a:p>
            <a:endParaRPr lang="tr-T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5720" y="642918"/>
            <a:ext cx="8401080" cy="5483245"/>
          </a:xfrm>
        </p:spPr>
        <p:txBody>
          <a:bodyPr/>
          <a:lstStyle/>
          <a:p>
            <a:endParaRPr lang="tr-TR" b="1" dirty="0" smtClean="0"/>
          </a:p>
          <a:p>
            <a:endParaRPr lang="tr-TR" b="1" dirty="0" smtClean="0"/>
          </a:p>
        </p:txBody>
      </p:sp>
      <p:graphicFrame>
        <p:nvGraphicFramePr>
          <p:cNvPr id="5" name="4 Diyagram"/>
          <p:cNvGraphicFramePr/>
          <p:nvPr/>
        </p:nvGraphicFramePr>
        <p:xfrm>
          <a:off x="1071538" y="500042"/>
          <a:ext cx="7643866" cy="59293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571480"/>
            <a:ext cx="8329642" cy="5554683"/>
          </a:xfrm>
        </p:spPr>
        <p:txBody>
          <a:bodyPr>
            <a:normAutofit/>
          </a:bodyPr>
          <a:lstStyle/>
          <a:p>
            <a:r>
              <a:rPr lang="tr-TR" b="1" i="1" dirty="0" smtClean="0"/>
              <a:t>Rehberlik: </a:t>
            </a:r>
          </a:p>
          <a:p>
            <a:pPr>
              <a:lnSpc>
                <a:spcPct val="150000"/>
              </a:lnSpc>
              <a:buNone/>
            </a:pPr>
            <a:r>
              <a:rPr lang="tr-TR" b="1" i="1" dirty="0" smtClean="0"/>
              <a:t>    Bireyin en verimli bir şekilde gelişmesine,  </a:t>
            </a:r>
            <a:r>
              <a:rPr lang="tr-TR" dirty="0" smtClean="0">
                <a:solidFill>
                  <a:srgbClr val="FF0000"/>
                </a:solidFill>
              </a:rPr>
              <a:t>gerekli olan tercihleri </a:t>
            </a:r>
            <a:r>
              <a:rPr lang="tr-TR" dirty="0" smtClean="0"/>
              <a:t>ve </a:t>
            </a:r>
            <a:r>
              <a:rPr lang="tr-TR" dirty="0" smtClean="0">
                <a:solidFill>
                  <a:srgbClr val="00B050"/>
                </a:solidFill>
              </a:rPr>
              <a:t>planları yapmasına </a:t>
            </a:r>
            <a:r>
              <a:rPr lang="tr-TR" dirty="0" smtClean="0"/>
              <a:t>ve </a:t>
            </a:r>
            <a:r>
              <a:rPr lang="tr-TR" dirty="0" smtClean="0">
                <a:solidFill>
                  <a:srgbClr val="0070C0"/>
                </a:solidFill>
              </a:rPr>
              <a:t>kararlar vermesine yarayacak bilgi </a:t>
            </a:r>
            <a:r>
              <a:rPr lang="tr-TR" dirty="0" smtClean="0"/>
              <a:t>ve </a:t>
            </a:r>
            <a:r>
              <a:rPr lang="tr-TR" dirty="0" smtClean="0">
                <a:solidFill>
                  <a:srgbClr val="FFC000"/>
                </a:solidFill>
              </a:rPr>
              <a:t>becerileri kazanması </a:t>
            </a:r>
            <a:r>
              <a:rPr lang="tr-TR" dirty="0" smtClean="0"/>
              <a:t>ve bu tercih ve kararları yürütmesi için bireye yapılan sistemli ve profesyonel yardımdır.</a:t>
            </a:r>
          </a:p>
          <a:p>
            <a:endParaRPr lang="tr-TR" dirty="0"/>
          </a:p>
        </p:txBody>
      </p:sp>
      <p:pic>
        <p:nvPicPr>
          <p:cNvPr id="4" name="3 Resim" descr="images (10).jpg"/>
          <p:cNvPicPr>
            <a:picLocks noChangeAspect="1"/>
          </p:cNvPicPr>
          <p:nvPr/>
        </p:nvPicPr>
        <p:blipFill>
          <a:blip r:embed="rId2" cstate="print"/>
          <a:stretch>
            <a:fillRect/>
          </a:stretch>
        </p:blipFill>
        <p:spPr>
          <a:xfrm>
            <a:off x="2714612" y="4357694"/>
            <a:ext cx="4714908" cy="1714512"/>
          </a:xfrm>
          <a:prstGeom prst="rect">
            <a:avLst/>
          </a:prstGeom>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428604"/>
            <a:ext cx="8329642" cy="5697559"/>
          </a:xfrm>
        </p:spPr>
        <p:txBody>
          <a:bodyPr/>
          <a:lstStyle/>
          <a:p>
            <a:r>
              <a:rPr lang="tr-TR" b="1" i="1" dirty="0" smtClean="0"/>
              <a:t>Özel Eğitime İhtiyacı Olan Bireylere ve Ailelerine Yönelik Rehberlik: </a:t>
            </a:r>
          </a:p>
          <a:p>
            <a:endParaRPr lang="tr-TR" i="1" dirty="0" smtClean="0"/>
          </a:p>
          <a:p>
            <a:r>
              <a:rPr lang="tr-TR" i="1" dirty="0" smtClean="0"/>
              <a:t>Engelli çocuklara ve ailelerine sunulan rehberlik ve </a:t>
            </a:r>
            <a:r>
              <a:rPr lang="tr-TR" dirty="0" smtClean="0"/>
              <a:t>danışma hizmetleri öncelikli olarak, </a:t>
            </a:r>
          </a:p>
          <a:p>
            <a:r>
              <a:rPr lang="tr-TR" dirty="0" smtClean="0"/>
              <a:t>engelli çocuğun</a:t>
            </a:r>
            <a:endParaRPr lang="tr-TR" dirty="0"/>
          </a:p>
        </p:txBody>
      </p:sp>
      <p:graphicFrame>
        <p:nvGraphicFramePr>
          <p:cNvPr id="5" name="4 Diyagram"/>
          <p:cNvGraphicFramePr/>
          <p:nvPr/>
        </p:nvGraphicFramePr>
        <p:xfrm>
          <a:off x="857224" y="3143248"/>
          <a:ext cx="7358114" cy="34290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642918"/>
            <a:ext cx="8258204" cy="5483245"/>
          </a:xfrm>
        </p:spPr>
        <p:txBody>
          <a:bodyPr>
            <a:normAutofit/>
          </a:bodyPr>
          <a:lstStyle/>
          <a:p>
            <a:r>
              <a:rPr lang="tr-TR" b="1" i="1" dirty="0" smtClean="0"/>
              <a:t>Aile Rehberliği:</a:t>
            </a:r>
          </a:p>
          <a:p>
            <a:endParaRPr lang="tr-TR" b="1" i="1" dirty="0" smtClean="0"/>
          </a:p>
          <a:p>
            <a:endParaRPr lang="tr-TR" b="1" i="1" dirty="0" smtClean="0"/>
          </a:p>
          <a:p>
            <a:r>
              <a:rPr lang="tr-TR" b="1" i="1" dirty="0" smtClean="0"/>
              <a:t> Aile gelişimine katkıda bulunabilmeleri amacıyla</a:t>
            </a:r>
          </a:p>
          <a:p>
            <a:r>
              <a:rPr lang="tr-TR" dirty="0" smtClean="0"/>
              <a:t>ailelere yapılan sistemli ve düzenli çalışmalardır.</a:t>
            </a:r>
          </a:p>
          <a:p>
            <a:endParaRPr lang="tr-TR" dirty="0" smtClean="0"/>
          </a:p>
          <a:p>
            <a:r>
              <a:rPr lang="tr-TR" dirty="0" smtClean="0"/>
              <a:t>Bu çalışmalar iki yönlüdür. </a:t>
            </a:r>
          </a:p>
          <a:p>
            <a:endParaRPr lang="tr-TR"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İçerik Yer Tutucusu"/>
          <p:cNvSpPr>
            <a:spLocks noGrp="1"/>
          </p:cNvSpPr>
          <p:nvPr>
            <p:ph sz="half" idx="1"/>
          </p:nvPr>
        </p:nvSpPr>
        <p:spPr>
          <a:xfrm>
            <a:off x="357158" y="785794"/>
            <a:ext cx="4138642" cy="5569131"/>
          </a:xfrm>
        </p:spPr>
        <p:txBody>
          <a:bodyPr>
            <a:normAutofit/>
          </a:bodyPr>
          <a:lstStyle/>
          <a:p>
            <a:pPr>
              <a:lnSpc>
                <a:spcPct val="150000"/>
              </a:lnSpc>
            </a:pPr>
            <a:r>
              <a:rPr lang="tr-TR" dirty="0" smtClean="0">
                <a:solidFill>
                  <a:srgbClr val="FF0000"/>
                </a:solidFill>
              </a:rPr>
              <a:t>Birincisi, </a:t>
            </a:r>
            <a:r>
              <a:rPr lang="tr-TR" dirty="0" smtClean="0"/>
              <a:t>ailelere psikolojik yardım yapıp onları rahatlatmak ve engelli çocuklarının kabulüne yardımcı olmaktır.</a:t>
            </a:r>
          </a:p>
          <a:p>
            <a:endParaRPr lang="tr-TR" dirty="0"/>
          </a:p>
        </p:txBody>
      </p:sp>
      <p:sp>
        <p:nvSpPr>
          <p:cNvPr id="9" name="8 İçerik Yer Tutucusu"/>
          <p:cNvSpPr>
            <a:spLocks noGrp="1"/>
          </p:cNvSpPr>
          <p:nvPr>
            <p:ph sz="half" idx="2"/>
          </p:nvPr>
        </p:nvSpPr>
        <p:spPr>
          <a:xfrm>
            <a:off x="4857752" y="571480"/>
            <a:ext cx="3829048" cy="6286520"/>
          </a:xfrm>
        </p:spPr>
        <p:txBody>
          <a:bodyPr>
            <a:normAutofit/>
          </a:bodyPr>
          <a:lstStyle/>
          <a:p>
            <a:pPr>
              <a:lnSpc>
                <a:spcPct val="150000"/>
              </a:lnSpc>
            </a:pPr>
            <a:r>
              <a:rPr lang="tr-TR" dirty="0" smtClean="0">
                <a:solidFill>
                  <a:srgbClr val="0070C0"/>
                </a:solidFill>
              </a:rPr>
              <a:t>İkincisi </a:t>
            </a:r>
            <a:r>
              <a:rPr lang="tr-TR" dirty="0" smtClean="0"/>
              <a:t>ise , okul ve yuvada çocuklarına verilen eğitim programları  konusunda bilgilendirerek, çocuklarının eğitimine katkıda bulunmalarını  sağlamaktır</a:t>
            </a:r>
          </a:p>
          <a:p>
            <a:endParaRPr lang="tr-TR" dirty="0"/>
          </a:p>
        </p:txBody>
      </p:sp>
      <p:sp>
        <p:nvSpPr>
          <p:cNvPr id="11" name="10 Dikdörtgen"/>
          <p:cNvSpPr/>
          <p:nvPr/>
        </p:nvSpPr>
        <p:spPr>
          <a:xfrm>
            <a:off x="785787" y="4929198"/>
            <a:ext cx="3500462" cy="923330"/>
          </a:xfrm>
          <a:prstGeom prst="rect">
            <a:avLst/>
          </a:prstGeom>
          <a:noFill/>
          <a:scene3d>
            <a:camera prst="orthographicFront">
              <a:rot lat="0" lon="0" rev="0"/>
            </a:camera>
            <a:lightRig rig="contrasting" dir="t">
              <a:rot lat="0" lon="0" rev="4500000"/>
            </a:lightRig>
          </a:scene3d>
          <a:sp3d>
            <a:bevelT prst="angle"/>
          </a:sp3d>
        </p:spPr>
        <p:txBody>
          <a:bodyPr wrap="square" lIns="91440" tIns="45720" rIns="91440" bIns="45720">
            <a:spAutoFit/>
            <a:sp3d contourW="6350" prstMaterial="metal">
              <a:bevelT w="127000" h="31750" prst="relaxedInset"/>
              <a:contourClr>
                <a:schemeClr val="accent1">
                  <a:shade val="75000"/>
                </a:schemeClr>
              </a:contourClr>
            </a:sp3d>
          </a:bodyPr>
          <a:lstStyle/>
          <a:p>
            <a:pPr algn="ctr"/>
            <a:r>
              <a:rPr lang="tr-TR" sz="5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KABUL </a:t>
            </a:r>
            <a:endParaRPr lang="tr-TR" sz="5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13" name="12 Dikdörtgen"/>
          <p:cNvSpPr/>
          <p:nvPr/>
        </p:nvSpPr>
        <p:spPr>
          <a:xfrm>
            <a:off x="5286380" y="5929330"/>
            <a:ext cx="3571900" cy="584775"/>
          </a:xfrm>
          <a:prstGeom prst="rect">
            <a:avLst/>
          </a:prstGeom>
          <a:solidFill>
            <a:srgbClr val="FF0000"/>
          </a:solidFill>
        </p:spPr>
        <p:txBody>
          <a:bodyPr wrap="square" lIns="91440" tIns="45720" rIns="91440" bIns="45720">
            <a:spAutoFit/>
            <a:scene3d>
              <a:camera prst="orthographicFront"/>
              <a:lightRig rig="threePt" dir="t"/>
            </a:scene3d>
            <a:sp3d extrusionH="57150">
              <a:bevelT w="38100" h="38100"/>
            </a:sp3d>
          </a:bodyPr>
          <a:lstStyle/>
          <a:p>
            <a:pPr algn="ctr"/>
            <a:r>
              <a:rPr lang="tr-TR" sz="2800" b="1" spc="300" dirty="0" smtClean="0">
                <a:ln w="11430" cmpd="sng">
                  <a:solidFill>
                    <a:schemeClr val="accent1">
                      <a:tint val="10000"/>
                    </a:schemeClr>
                  </a:solidFill>
                  <a:prstDash val="solid"/>
                  <a:miter lim="800000"/>
                </a:ln>
                <a:solidFill>
                  <a:srgbClr val="FF0000"/>
                </a:solidFill>
                <a:effectLst>
                  <a:glow rad="45500">
                    <a:schemeClr val="accent1">
                      <a:satMod val="220000"/>
                      <a:alpha val="35000"/>
                    </a:schemeClr>
                  </a:glow>
                </a:effectLst>
              </a:rPr>
              <a:t>BİLGİLENDİRME</a:t>
            </a:r>
            <a:r>
              <a:rPr lang="tr-TR" sz="32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 </a:t>
            </a:r>
            <a:endParaRPr lang="tr-TR" sz="32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500042"/>
            <a:ext cx="8329642" cy="5626121"/>
          </a:xfrm>
        </p:spPr>
        <p:txBody>
          <a:bodyPr>
            <a:normAutofit/>
          </a:bodyPr>
          <a:lstStyle/>
          <a:p>
            <a:r>
              <a:rPr lang="tr-TR" b="1" dirty="0" smtClean="0"/>
              <a:t>Neden Aile Rehberliği?</a:t>
            </a:r>
          </a:p>
          <a:p>
            <a:endParaRPr lang="tr-TR" b="1" dirty="0" smtClean="0"/>
          </a:p>
          <a:p>
            <a:r>
              <a:rPr lang="tr-TR" dirty="0" smtClean="0"/>
              <a:t>1. Engelli çocukların özelliklerinin iyi bilindiği ve kabul edildiği bir ev ortamında ilişkiler daha sağlıklı ve çocuğun gelişimine yönelik olacaktır.</a:t>
            </a:r>
          </a:p>
          <a:p>
            <a:endParaRPr lang="tr-TR" dirty="0" smtClean="0"/>
          </a:p>
          <a:p>
            <a:endParaRPr lang="tr-TR" dirty="0" smtClean="0"/>
          </a:p>
          <a:p>
            <a:pPr>
              <a:buNone/>
            </a:pPr>
            <a:endParaRPr lang="tr-TR" dirty="0" smtClean="0"/>
          </a:p>
          <a:p>
            <a:r>
              <a:rPr lang="tr-TR" dirty="0" smtClean="0"/>
              <a:t>2. Çocukların okul ortamında öğrendikleri bilgi ve becerileri </a:t>
            </a:r>
            <a:r>
              <a:rPr lang="tr-TR" dirty="0" smtClean="0">
                <a:solidFill>
                  <a:srgbClr val="FF0000"/>
                </a:solidFill>
              </a:rPr>
              <a:t>ev ortamında </a:t>
            </a:r>
            <a:r>
              <a:rPr lang="tr-TR" dirty="0" smtClean="0"/>
              <a:t>da uygulayabilmeleri için okul ve ev aile eğitiminin birbirine paralellik göstermesine ihtiyaç vardır.</a:t>
            </a:r>
          </a:p>
          <a:p>
            <a:endParaRPr lang="tr-TR" dirty="0" smtClean="0"/>
          </a:p>
          <a:p>
            <a:endParaRPr lang="tr-TR" dirty="0"/>
          </a:p>
        </p:txBody>
      </p:sp>
      <p:pic>
        <p:nvPicPr>
          <p:cNvPr id="4" name="3 Resim" descr="images (11).jpg"/>
          <p:cNvPicPr>
            <a:picLocks noChangeAspect="1"/>
          </p:cNvPicPr>
          <p:nvPr/>
        </p:nvPicPr>
        <p:blipFill>
          <a:blip r:embed="rId2" cstate="print"/>
          <a:stretch>
            <a:fillRect/>
          </a:stretch>
        </p:blipFill>
        <p:spPr>
          <a:xfrm>
            <a:off x="6743712" y="2285992"/>
            <a:ext cx="2043130" cy="1928826"/>
          </a:xfrm>
          <a:prstGeom prst="rect">
            <a:avLst/>
          </a:prstGeom>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5720" y="1000108"/>
            <a:ext cx="8401080" cy="5324492"/>
          </a:xfrm>
        </p:spPr>
        <p:txBody>
          <a:bodyPr/>
          <a:lstStyle/>
          <a:p>
            <a:r>
              <a:rPr lang="tr-TR" dirty="0" smtClean="0"/>
              <a:t>3. Engelli çocuğun okulda kazandığı becerilerin ev ortamında aile ile işbirliği yapılarak pekiştirilmesi, eğitimin.( gereklidir) </a:t>
            </a:r>
          </a:p>
          <a:p>
            <a:endParaRPr lang="tr-TR" dirty="0"/>
          </a:p>
        </p:txBody>
      </p:sp>
      <p:graphicFrame>
        <p:nvGraphicFramePr>
          <p:cNvPr id="6" name="5 Diyagram"/>
          <p:cNvGraphicFramePr/>
          <p:nvPr/>
        </p:nvGraphicFramePr>
        <p:xfrm>
          <a:off x="571472" y="3071786"/>
          <a:ext cx="8215370" cy="31432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500042"/>
            <a:ext cx="8258204" cy="5626121"/>
          </a:xfrm>
        </p:spPr>
        <p:txBody>
          <a:bodyPr/>
          <a:lstStyle/>
          <a:p>
            <a:endParaRPr lang="tr-TR" dirty="0" smtClean="0"/>
          </a:p>
          <a:p>
            <a:endParaRPr lang="tr-TR" dirty="0" smtClean="0"/>
          </a:p>
          <a:p>
            <a:r>
              <a:rPr lang="tr-TR" dirty="0" smtClean="0"/>
              <a:t>4. Ailelerin belli aralıklarla bir araya gelmeleri, kendilerine ve çocuklarına ilişkin </a:t>
            </a:r>
            <a:r>
              <a:rPr lang="tr-TR" dirty="0" smtClean="0">
                <a:solidFill>
                  <a:srgbClr val="FFC000"/>
                </a:solidFill>
              </a:rPr>
              <a:t>duygu, düşünce ve uygulamalarını paylaşmasını </a:t>
            </a:r>
            <a:r>
              <a:rPr lang="tr-TR" dirty="0" smtClean="0"/>
              <a:t>amaçlayan anne-baba grupları ailelerin psikolojik olarak rahatlamalarına yardımcı olmaktadır.</a:t>
            </a:r>
          </a:p>
          <a:p>
            <a:endParaRPr lang="tr-TR" dirty="0" smtClean="0"/>
          </a:p>
          <a:p>
            <a:endParaRPr lang="tr-TR" dirty="0"/>
          </a:p>
        </p:txBody>
      </p:sp>
      <p:pic>
        <p:nvPicPr>
          <p:cNvPr id="4" name="3 Resim" descr="indir (2).jpg"/>
          <p:cNvPicPr>
            <a:picLocks noChangeAspect="1"/>
          </p:cNvPicPr>
          <p:nvPr/>
        </p:nvPicPr>
        <p:blipFill>
          <a:blip r:embed="rId2" cstate="print"/>
          <a:stretch>
            <a:fillRect/>
          </a:stretch>
        </p:blipFill>
        <p:spPr>
          <a:xfrm>
            <a:off x="5286380" y="3929066"/>
            <a:ext cx="3500462" cy="2428892"/>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571480"/>
            <a:ext cx="8501122" cy="5929354"/>
          </a:xfrm>
        </p:spPr>
        <p:txBody>
          <a:bodyPr>
            <a:normAutofit/>
          </a:bodyPr>
          <a:lstStyle/>
          <a:p>
            <a:endParaRPr lang="tr-TR" dirty="0" smtClean="0"/>
          </a:p>
          <a:p>
            <a:endParaRPr lang="tr-TR" dirty="0" smtClean="0"/>
          </a:p>
          <a:p>
            <a:endParaRPr lang="tr-TR" dirty="0" smtClean="0"/>
          </a:p>
          <a:p>
            <a:r>
              <a:rPr lang="tr-TR" dirty="0" smtClean="0"/>
              <a:t>Çocuk istismarını önlemenin yollarına ilişkin yapılan birçok çalışma sonucunda, anne babaların çeşitli konularda  eğitilmelerinin çocuklarını ihmal ve istismar etmelerini önlemede etkili olabileceği ifade edilmektedir.</a:t>
            </a:r>
          </a:p>
        </p:txBody>
      </p:sp>
      <p:pic>
        <p:nvPicPr>
          <p:cNvPr id="4" name="3 Resim" descr="indir.jpg"/>
          <p:cNvPicPr>
            <a:picLocks noChangeAspect="1"/>
          </p:cNvPicPr>
          <p:nvPr/>
        </p:nvPicPr>
        <p:blipFill>
          <a:blip r:embed="rId2" cstate="print"/>
          <a:stretch>
            <a:fillRect/>
          </a:stretch>
        </p:blipFill>
        <p:spPr>
          <a:xfrm>
            <a:off x="5000628" y="3732603"/>
            <a:ext cx="3571884" cy="3125398"/>
          </a:xfrm>
          <a:prstGeom prst="rect">
            <a:avLst/>
          </a:prstGeom>
          <a:scene3d>
            <a:camera prst="orthographicFront"/>
            <a:lightRig rig="threePt" dir="t"/>
          </a:scene3d>
          <a:sp3d>
            <a:bevelT/>
          </a:sp3d>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714356"/>
            <a:ext cx="8258204" cy="5411807"/>
          </a:xfrm>
        </p:spPr>
        <p:txBody>
          <a:bodyPr>
            <a:normAutofit/>
          </a:bodyPr>
          <a:lstStyle/>
          <a:p>
            <a:r>
              <a:rPr lang="tr-TR" b="1" dirty="0" smtClean="0"/>
              <a:t>Aile Danışmanlığı</a:t>
            </a:r>
          </a:p>
          <a:p>
            <a:endParaRPr lang="tr-TR" b="1" dirty="0" smtClean="0"/>
          </a:p>
          <a:p>
            <a:r>
              <a:rPr lang="tr-TR" dirty="0" smtClean="0"/>
              <a:t>Danışma, bu alanda bilgili ve deneyimli bir uzmanla engelli  çocuğun anne-babası arasında yer alan, anne-babanın sorunlarını çözmek için </a:t>
            </a:r>
            <a:r>
              <a:rPr lang="tr-TR" u="sng" dirty="0" smtClean="0">
                <a:solidFill>
                  <a:schemeClr val="accent1">
                    <a:lumMod val="60000"/>
                    <a:lumOff val="40000"/>
                  </a:schemeClr>
                </a:solidFill>
              </a:rPr>
              <a:t>gerekli tutum ve becerileri geliştirmeleri </a:t>
            </a:r>
            <a:r>
              <a:rPr lang="tr-TR" dirty="0" smtClean="0"/>
              <a:t>üzerinde odaklaşan bir öğrenme sürecidir. </a:t>
            </a:r>
          </a:p>
          <a:p>
            <a:endParaRPr lang="tr-TR" dirty="0" smtClean="0"/>
          </a:p>
          <a:p>
            <a:endParaRPr lang="tr-TR" dirty="0" smtClean="0"/>
          </a:p>
          <a:p>
            <a:endParaRPr lang="tr-TR" dirty="0" smtClean="0"/>
          </a:p>
        </p:txBody>
      </p:sp>
      <p:pic>
        <p:nvPicPr>
          <p:cNvPr id="4" name="3 Resim" descr="images (12).jpg"/>
          <p:cNvPicPr>
            <a:picLocks noChangeAspect="1"/>
          </p:cNvPicPr>
          <p:nvPr/>
        </p:nvPicPr>
        <p:blipFill>
          <a:blip r:embed="rId2" cstate="print"/>
          <a:stretch>
            <a:fillRect/>
          </a:stretch>
        </p:blipFill>
        <p:spPr>
          <a:xfrm>
            <a:off x="5143504" y="4143380"/>
            <a:ext cx="3671894" cy="2141938"/>
          </a:xfrm>
          <a:prstGeom prst="rect">
            <a:avLst/>
          </a:prstGeom>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857232"/>
            <a:ext cx="8258204" cy="5467368"/>
          </a:xfrm>
        </p:spPr>
        <p:txBody>
          <a:bodyPr>
            <a:normAutofit/>
          </a:bodyPr>
          <a:lstStyle/>
          <a:p>
            <a:endParaRPr lang="tr-TR" dirty="0" smtClean="0"/>
          </a:p>
          <a:p>
            <a:endParaRPr lang="tr-TR" dirty="0" smtClean="0"/>
          </a:p>
          <a:p>
            <a:endParaRPr lang="tr-TR" dirty="0" smtClean="0"/>
          </a:p>
          <a:p>
            <a:pPr>
              <a:buNone/>
            </a:pPr>
            <a:endParaRPr lang="tr-TR" dirty="0" smtClean="0"/>
          </a:p>
          <a:p>
            <a:pPr>
              <a:buNone/>
            </a:pPr>
            <a:r>
              <a:rPr lang="tr-TR" dirty="0" smtClean="0"/>
              <a:t>    Danışma sürecinde anne-babalara ifade etmekten kaçındıkları öfke, suçluluk, düşmanlık gibi duygularını özgürce ifade edebilmeleri için fırsatlar verilir.</a:t>
            </a:r>
          </a:p>
          <a:p>
            <a:endParaRPr lang="tr-TR" dirty="0" smtClean="0"/>
          </a:p>
          <a:p>
            <a:r>
              <a:rPr lang="tr-TR" dirty="0" smtClean="0"/>
              <a:t>Ailelere, kendileri ve çocukları için gerçekçi planlar yapabilmeleri konusunda yardım edilir. </a:t>
            </a:r>
          </a:p>
          <a:p>
            <a:endParaRPr lang="tr-TR" dirty="0"/>
          </a:p>
        </p:txBody>
      </p:sp>
      <p:pic>
        <p:nvPicPr>
          <p:cNvPr id="4" name="3 Resim" descr="indir (3).jpg"/>
          <p:cNvPicPr>
            <a:picLocks noChangeAspect="1"/>
          </p:cNvPicPr>
          <p:nvPr/>
        </p:nvPicPr>
        <p:blipFill>
          <a:blip r:embed="rId2" cstate="print"/>
          <a:stretch>
            <a:fillRect/>
          </a:stretch>
        </p:blipFill>
        <p:spPr>
          <a:xfrm>
            <a:off x="6000760" y="714357"/>
            <a:ext cx="1857373" cy="1849118"/>
          </a:xfrm>
          <a:prstGeom prst="rect">
            <a:avLst/>
          </a:prstGeom>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714356"/>
            <a:ext cx="8329642" cy="5411807"/>
          </a:xfrm>
        </p:spPr>
        <p:txBody>
          <a:bodyPr/>
          <a:lstStyle/>
          <a:p>
            <a:r>
              <a:rPr lang="tr-TR" b="1" dirty="0" smtClean="0"/>
              <a:t>Aile danışmanlığı çeşitleri</a:t>
            </a:r>
          </a:p>
          <a:p>
            <a:endParaRPr lang="tr-TR" dirty="0" smtClean="0"/>
          </a:p>
          <a:p>
            <a:pPr>
              <a:buNone/>
            </a:pPr>
            <a:r>
              <a:rPr lang="tr-TR" dirty="0" smtClean="0"/>
              <a:t> </a:t>
            </a:r>
            <a:endParaRPr lang="tr-TR" dirty="0"/>
          </a:p>
        </p:txBody>
      </p:sp>
      <p:graphicFrame>
        <p:nvGraphicFramePr>
          <p:cNvPr id="4" name="3 Diyagram"/>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571480"/>
            <a:ext cx="8186766" cy="5483245"/>
          </a:xfrm>
        </p:spPr>
        <p:txBody>
          <a:bodyPr>
            <a:normAutofit/>
          </a:bodyPr>
          <a:lstStyle/>
          <a:p>
            <a:r>
              <a:rPr lang="tr-TR" b="1" dirty="0" smtClean="0"/>
              <a:t>Bilgi Verici Danışmanlık</a:t>
            </a:r>
          </a:p>
          <a:p>
            <a:r>
              <a:rPr lang="tr-TR" dirty="0" smtClean="0"/>
              <a:t>Belli bir engel  hakkında,       </a:t>
            </a:r>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b="1" dirty="0" smtClean="0"/>
          </a:p>
          <a:p>
            <a:pPr>
              <a:buNone/>
            </a:pPr>
            <a:endParaRPr lang="tr-TR" b="1" dirty="0" smtClean="0"/>
          </a:p>
        </p:txBody>
      </p:sp>
      <p:graphicFrame>
        <p:nvGraphicFramePr>
          <p:cNvPr id="4" name="3 Diyagram"/>
          <p:cNvGraphicFramePr/>
          <p:nvPr/>
        </p:nvGraphicFramePr>
        <p:xfrm>
          <a:off x="785786" y="1571612"/>
          <a:ext cx="7643866" cy="39290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642918"/>
            <a:ext cx="8186766" cy="5483245"/>
          </a:xfrm>
        </p:spPr>
        <p:txBody>
          <a:bodyPr/>
          <a:lstStyle/>
          <a:p>
            <a:r>
              <a:rPr lang="tr-TR" b="1" dirty="0" smtClean="0"/>
              <a:t>Psikoterapi</a:t>
            </a:r>
          </a:p>
          <a:p>
            <a:endParaRPr lang="tr-TR" b="1" dirty="0" smtClean="0"/>
          </a:p>
          <a:p>
            <a:r>
              <a:rPr lang="tr-TR" dirty="0" smtClean="0"/>
              <a:t>Psikoterapi yoluyla, duygusal güçlüklere bağlı olarak anne-babanın yaşadıkları çatışmaları anlamalarına ve çözümlemelerine yardım edilir.</a:t>
            </a:r>
            <a:endParaRPr lang="tr-TR" dirty="0"/>
          </a:p>
        </p:txBody>
      </p:sp>
      <p:pic>
        <p:nvPicPr>
          <p:cNvPr id="4" name="3 Resim" descr="images (9).jpg"/>
          <p:cNvPicPr>
            <a:picLocks noChangeAspect="1"/>
          </p:cNvPicPr>
          <p:nvPr/>
        </p:nvPicPr>
        <p:blipFill>
          <a:blip r:embed="rId2" cstate="print"/>
          <a:stretch>
            <a:fillRect/>
          </a:stretch>
        </p:blipFill>
        <p:spPr>
          <a:xfrm>
            <a:off x="4929190" y="3014992"/>
            <a:ext cx="2690817" cy="2928610"/>
          </a:xfrm>
          <a:prstGeom prst="rect">
            <a:avLst/>
          </a:prstGeom>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571480"/>
            <a:ext cx="8186766" cy="5554683"/>
          </a:xfrm>
        </p:spPr>
        <p:txBody>
          <a:bodyPr>
            <a:normAutofit/>
          </a:bodyPr>
          <a:lstStyle/>
          <a:p>
            <a:r>
              <a:rPr lang="tr-TR" b="1" dirty="0" smtClean="0"/>
              <a:t>Aile-Uzman İşbirliği</a:t>
            </a:r>
          </a:p>
          <a:p>
            <a:endParaRPr lang="tr-TR" dirty="0" smtClean="0"/>
          </a:p>
          <a:p>
            <a:r>
              <a:rPr lang="tr-TR" dirty="0" smtClean="0"/>
              <a:t>Anne babanın çocuklarıyla iletişimlerinde etkili olmalarını sağlayan </a:t>
            </a:r>
            <a:r>
              <a:rPr lang="tr-TR" dirty="0" smtClean="0">
                <a:solidFill>
                  <a:srgbClr val="0070C0"/>
                </a:solidFill>
              </a:rPr>
              <a:t>teknikleri ve becerileri öğrenmeleri sağlanır.</a:t>
            </a:r>
          </a:p>
          <a:p>
            <a:endParaRPr lang="tr-TR" dirty="0" smtClean="0"/>
          </a:p>
          <a:p>
            <a:pPr>
              <a:buNone/>
            </a:pPr>
            <a:endParaRPr lang="tr-TR" dirty="0"/>
          </a:p>
        </p:txBody>
      </p:sp>
      <p:pic>
        <p:nvPicPr>
          <p:cNvPr id="4" name="3 Resim" descr="images (13).jpg"/>
          <p:cNvPicPr>
            <a:picLocks noChangeAspect="1"/>
          </p:cNvPicPr>
          <p:nvPr/>
        </p:nvPicPr>
        <p:blipFill>
          <a:blip r:embed="rId2" cstate="print"/>
          <a:stretch>
            <a:fillRect/>
          </a:stretch>
        </p:blipFill>
        <p:spPr>
          <a:xfrm>
            <a:off x="3675708" y="2928934"/>
            <a:ext cx="4444362" cy="2957521"/>
          </a:xfrm>
          <a:prstGeom prst="rect">
            <a:avLst/>
          </a:prstGeom>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42910" y="1000108"/>
            <a:ext cx="8043890" cy="5324492"/>
          </a:xfrm>
        </p:spPr>
        <p:txBody>
          <a:bodyPr/>
          <a:lstStyle/>
          <a:p>
            <a:pPr>
              <a:lnSpc>
                <a:spcPct val="150000"/>
              </a:lnSpc>
            </a:pPr>
            <a:r>
              <a:rPr lang="tr-TR" dirty="0" smtClean="0"/>
              <a:t>Her üç yaklaşım,  birbirini </a:t>
            </a:r>
            <a:r>
              <a:rPr lang="sv-SE" dirty="0" smtClean="0"/>
              <a:t>tamamlayan zincirin halkaları gibidir. Ailenin var olan durumuna,</a:t>
            </a:r>
            <a:r>
              <a:rPr lang="tr-TR" dirty="0" smtClean="0"/>
              <a:t> problemlerine ve ihtiyaçlarına bağlı olarak bu yardım yöntemlerinden birisine veya hepsine başvurulabilir</a:t>
            </a:r>
            <a:endParaRPr lang="tr-TR"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642918"/>
            <a:ext cx="8258204" cy="5483245"/>
          </a:xfrm>
        </p:spPr>
        <p:txBody>
          <a:bodyPr/>
          <a:lstStyle/>
          <a:p>
            <a:r>
              <a:rPr lang="tr-TR" b="1" dirty="0" smtClean="0"/>
              <a:t>Aile Eğitimi</a:t>
            </a:r>
          </a:p>
          <a:p>
            <a:endParaRPr lang="tr-TR" b="1" dirty="0" smtClean="0"/>
          </a:p>
          <a:p>
            <a:endParaRPr lang="tr-TR" b="1" dirty="0" smtClean="0"/>
          </a:p>
          <a:p>
            <a:r>
              <a:rPr lang="tr-TR" dirty="0" smtClean="0"/>
              <a:t>Genel anlamıyla, aile kurumunun devamını, bireylerin sağlıklı gelişimini, toplumun uyumlu, sorumlu üyesi olmalarını sağlamak amacıyla yapılan her tür ve düzeydeki eğitim sürecidir</a:t>
            </a:r>
            <a:endParaRPr lang="tr-TR" dirty="0"/>
          </a:p>
        </p:txBody>
      </p:sp>
      <p:pic>
        <p:nvPicPr>
          <p:cNvPr id="4" name="3 Resim" descr="indir (4).jpg"/>
          <p:cNvPicPr>
            <a:picLocks noChangeAspect="1"/>
          </p:cNvPicPr>
          <p:nvPr/>
        </p:nvPicPr>
        <p:blipFill>
          <a:blip r:embed="rId2" cstate="print"/>
          <a:stretch>
            <a:fillRect/>
          </a:stretch>
        </p:blipFill>
        <p:spPr>
          <a:xfrm>
            <a:off x="4357686" y="4000504"/>
            <a:ext cx="4252925" cy="2428892"/>
          </a:xfrm>
          <a:prstGeom prst="rect">
            <a:avLst/>
          </a:prstGeom>
        </p:spPr>
      </p:pic>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571480"/>
            <a:ext cx="8186766" cy="5554683"/>
          </a:xfrm>
        </p:spPr>
        <p:style>
          <a:lnRef idx="0">
            <a:schemeClr val="accent3"/>
          </a:lnRef>
          <a:fillRef idx="3">
            <a:schemeClr val="accent3"/>
          </a:fillRef>
          <a:effectRef idx="3">
            <a:schemeClr val="accent3"/>
          </a:effectRef>
          <a:fontRef idx="minor">
            <a:schemeClr val="lt1"/>
          </a:fontRef>
        </p:style>
        <p:txBody>
          <a:bodyPr/>
          <a:lstStyle/>
          <a:p>
            <a:r>
              <a:rPr lang="tr-TR" b="1" dirty="0" smtClean="0">
                <a:solidFill>
                  <a:srgbClr val="002060"/>
                </a:solidFill>
              </a:rPr>
              <a:t>ENGELLİ ÇOCUKLARA YÖNELİK HAZIRLANAN AİLE EĞİTİMİ PROGRAMLARI</a:t>
            </a:r>
          </a:p>
          <a:p>
            <a:endParaRPr lang="tr-TR" b="1" dirty="0" smtClean="0"/>
          </a:p>
          <a:p>
            <a:endParaRPr lang="tr-TR" b="1" dirty="0" smtClean="0"/>
          </a:p>
          <a:p>
            <a:r>
              <a:rPr lang="nn-NO" dirty="0" smtClean="0"/>
              <a:t>I. Ev Merkezli Aile Eğitimi Programları</a:t>
            </a:r>
            <a:endParaRPr lang="tr-TR" dirty="0" smtClean="0"/>
          </a:p>
          <a:p>
            <a:endParaRPr lang="nn-NO" dirty="0" smtClean="0"/>
          </a:p>
          <a:p>
            <a:r>
              <a:rPr lang="tr-TR" dirty="0" smtClean="0"/>
              <a:t>II. Okul Merkezli Aile Eğitimi Programları</a:t>
            </a:r>
          </a:p>
          <a:p>
            <a:endParaRPr lang="tr-TR" dirty="0" smtClean="0"/>
          </a:p>
          <a:p>
            <a:r>
              <a:rPr lang="tr-TR" dirty="0" smtClean="0"/>
              <a:t>III. Ev-Okul Merkezli Eğitim Programla</a:t>
            </a:r>
            <a:endParaRPr lang="tr-TR"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Yer Tutucusu"/>
          <p:cNvSpPr>
            <a:spLocks noGrp="1"/>
          </p:cNvSpPr>
          <p:nvPr>
            <p:ph type="body" idx="1"/>
          </p:nvPr>
        </p:nvSpPr>
        <p:spPr/>
        <p:txBody>
          <a:bodyPr/>
          <a:lstStyle/>
          <a:p>
            <a:r>
              <a:rPr lang="nn-NO" sz="4000" b="1" dirty="0" smtClean="0"/>
              <a:t>I. Ev Merkezli Aile Eğitimi Programları</a:t>
            </a:r>
          </a:p>
          <a:p>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571480"/>
            <a:ext cx="8258204" cy="5554683"/>
          </a:xfrm>
        </p:spPr>
        <p:txBody>
          <a:bodyPr>
            <a:normAutofit/>
          </a:bodyPr>
          <a:lstStyle/>
          <a:p>
            <a:endParaRPr lang="tr-TR" dirty="0" smtClean="0"/>
          </a:p>
          <a:p>
            <a:endParaRPr lang="tr-TR" dirty="0" smtClean="0"/>
          </a:p>
          <a:p>
            <a:r>
              <a:rPr lang="tr-TR" dirty="0" smtClean="0"/>
              <a:t>Çocukların ihmali ve istismarını önlemede temel becerilerin  öğretimi önem kazanmaktadır. Bu uygulamada anne babalara: </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571480"/>
            <a:ext cx="8258204" cy="6000792"/>
          </a:xfrm>
        </p:spPr>
        <p:txBody>
          <a:bodyPr>
            <a:normAutofit/>
          </a:bodyPr>
          <a:lstStyle/>
          <a:p>
            <a:endParaRPr lang="tr-TR" dirty="0" smtClean="0"/>
          </a:p>
          <a:p>
            <a:r>
              <a:rPr lang="tr-TR" dirty="0" smtClean="0"/>
              <a:t>Ailenin evde eğitilmesi, evin verimli bir eğitim ortamı haline getirilmesinde avantajlı bir desenleme olarak görülmektedir. </a:t>
            </a:r>
          </a:p>
          <a:p>
            <a:endParaRPr lang="tr-TR" dirty="0" smtClean="0"/>
          </a:p>
          <a:p>
            <a:r>
              <a:rPr lang="tr-TR" dirty="0" smtClean="0"/>
              <a:t>Evde </a:t>
            </a:r>
            <a:r>
              <a:rPr lang="es-ES" dirty="0" smtClean="0"/>
              <a:t>uygulanan programlar, bir uzman ya da danışman tarafından, ailelerin</a:t>
            </a:r>
            <a:r>
              <a:rPr lang="tr-TR" dirty="0" smtClean="0"/>
              <a:t> ve çocuğun ev ortamındaki ihtiyaçlarının belirlenmesinden sonra   desenlenmektedir.</a:t>
            </a:r>
            <a:endParaRPr lang="tr-TR" dirty="0"/>
          </a:p>
        </p:txBody>
      </p:sp>
      <p:pic>
        <p:nvPicPr>
          <p:cNvPr id="4" name="3 Resim" descr="images (14).jpg"/>
          <p:cNvPicPr>
            <a:picLocks noChangeAspect="1"/>
          </p:cNvPicPr>
          <p:nvPr/>
        </p:nvPicPr>
        <p:blipFill>
          <a:blip r:embed="rId2" cstate="print"/>
          <a:stretch>
            <a:fillRect/>
          </a:stretch>
        </p:blipFill>
        <p:spPr>
          <a:xfrm>
            <a:off x="4286248" y="4714884"/>
            <a:ext cx="3605219" cy="1714500"/>
          </a:xfrm>
          <a:prstGeom prst="rect">
            <a:avLst/>
          </a:prstGeom>
        </p:spPr>
      </p:pic>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a:off x="357158" y="1176996"/>
            <a:ext cx="2465290" cy="3609326"/>
          </a:xfrm>
        </p:spPr>
        <p:txBody>
          <a:bodyPr/>
          <a:lstStyle/>
          <a:p>
            <a:r>
              <a:rPr lang="tr-TR" sz="4800" dirty="0" err="1" smtClean="0"/>
              <a:t>Portage</a:t>
            </a:r>
            <a:r>
              <a:rPr lang="tr-TR" sz="4800" dirty="0" smtClean="0"/>
              <a:t> Aile Eğitim Programı</a:t>
            </a:r>
            <a:r>
              <a:rPr lang="tr-TR" dirty="0" smtClean="0"/>
              <a:t/>
            </a:r>
            <a:br>
              <a:rPr lang="tr-TR" dirty="0" smtClean="0"/>
            </a:br>
            <a:endParaRPr lang="tr-TR" dirty="0"/>
          </a:p>
        </p:txBody>
      </p:sp>
      <p:pic>
        <p:nvPicPr>
          <p:cNvPr id="7" name="6 Resim Yer Tutucusu" descr="images (15).jpg"/>
          <p:cNvPicPr>
            <a:picLocks noGrp="1" noChangeAspect="1"/>
          </p:cNvPicPr>
          <p:nvPr>
            <p:ph type="pic" idx="1"/>
          </p:nvPr>
        </p:nvPicPr>
        <p:blipFill>
          <a:blip r:embed="rId2" cstate="print"/>
          <a:srcRect l="7115" r="7115"/>
          <a:stretch>
            <a:fillRect/>
          </a:stretch>
        </p:blipFill>
        <p:spPr>
          <a:xfrm rot="420000">
            <a:off x="3242802" y="1152385"/>
            <a:ext cx="5097995" cy="4156872"/>
          </a:xfrm>
        </p:spPr>
      </p:pic>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571480"/>
            <a:ext cx="8258204" cy="5857916"/>
          </a:xfrm>
        </p:spPr>
        <p:txBody>
          <a:bodyPr>
            <a:normAutofit/>
          </a:bodyPr>
          <a:lstStyle/>
          <a:p>
            <a:endParaRPr lang="tr-TR" b="1" dirty="0" smtClean="0"/>
          </a:p>
          <a:p>
            <a:pPr>
              <a:lnSpc>
                <a:spcPct val="150000"/>
              </a:lnSpc>
            </a:pPr>
            <a:r>
              <a:rPr lang="tr-TR" dirty="0" smtClean="0"/>
              <a:t>Aileyi evde eğitmek amacıyla desenlenmiş ve yaygın olarak kullanılan programlardan biri </a:t>
            </a:r>
            <a:r>
              <a:rPr lang="tr-TR" dirty="0" err="1" smtClean="0"/>
              <a:t>Portage</a:t>
            </a:r>
            <a:r>
              <a:rPr lang="tr-TR" dirty="0" smtClean="0"/>
              <a:t> Aile Eğitimi Programı’dır. </a:t>
            </a:r>
          </a:p>
          <a:p>
            <a:pPr>
              <a:lnSpc>
                <a:spcPct val="150000"/>
              </a:lnSpc>
            </a:pPr>
            <a:r>
              <a:rPr lang="tr-TR" dirty="0" smtClean="0"/>
              <a:t>Bu program 1970’li yılların başında, engelli çocukların okul öncesi eğitimine yardımcı olmak amacıyla geliştirilmiştir.</a:t>
            </a:r>
          </a:p>
          <a:p>
            <a:endParaRPr lang="tr-TR" dirty="0" smtClean="0"/>
          </a:p>
        </p:txBody>
      </p:sp>
      <p:pic>
        <p:nvPicPr>
          <p:cNvPr id="4" name="3 Resim" descr="images (10).jpg"/>
          <p:cNvPicPr>
            <a:picLocks noChangeAspect="1"/>
          </p:cNvPicPr>
          <p:nvPr/>
        </p:nvPicPr>
        <p:blipFill>
          <a:blip r:embed="rId2" cstate="print"/>
          <a:stretch>
            <a:fillRect/>
          </a:stretch>
        </p:blipFill>
        <p:spPr>
          <a:xfrm>
            <a:off x="3357554" y="5143512"/>
            <a:ext cx="1905000" cy="1143000"/>
          </a:xfrm>
          <a:prstGeom prst="rect">
            <a:avLst/>
          </a:prstGeom>
        </p:spPr>
      </p:pic>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nvPr>
        </p:nvGraphicFramePr>
        <p:xfrm>
          <a:off x="428596" y="357166"/>
          <a:ext cx="8186766" cy="54673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42910" y="1000108"/>
            <a:ext cx="8043890" cy="5324492"/>
          </a:xfrm>
        </p:spPr>
        <p:txBody>
          <a:bodyPr/>
          <a:lstStyle/>
          <a:p>
            <a:pPr>
              <a:lnSpc>
                <a:spcPct val="150000"/>
              </a:lnSpc>
            </a:pPr>
            <a:r>
              <a:rPr lang="tr-TR" dirty="0" smtClean="0"/>
              <a:t>Bu program dil, kavram, öz- bakım, motor ve sosyal gelişim alanlarına yönelik 450 becerinin kazandırılmasını hedeflemektedir.</a:t>
            </a:r>
          </a:p>
          <a:p>
            <a:pPr>
              <a:lnSpc>
                <a:spcPct val="150000"/>
              </a:lnSpc>
            </a:pPr>
            <a:endParaRPr lang="tr-TR"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a:off x="609600" y="1176996"/>
            <a:ext cx="2212848" cy="3609326"/>
          </a:xfrm>
        </p:spPr>
        <p:txBody>
          <a:bodyPr/>
          <a:lstStyle/>
          <a:p>
            <a:r>
              <a:rPr lang="tr-TR" sz="4000" dirty="0" smtClean="0"/>
              <a:t>Küçük Adımlar Aile Eğitim Program</a:t>
            </a:r>
            <a:r>
              <a:rPr lang="tr-TR" dirty="0" smtClean="0"/>
              <a:t>ı</a:t>
            </a:r>
            <a:br>
              <a:rPr lang="tr-TR" dirty="0" smtClean="0"/>
            </a:br>
            <a:endParaRPr lang="tr-TR" dirty="0"/>
          </a:p>
        </p:txBody>
      </p:sp>
      <p:pic>
        <p:nvPicPr>
          <p:cNvPr id="7" name="6 Resim Yer Tutucusu" descr="indir (5).jpg"/>
          <p:cNvPicPr>
            <a:picLocks noGrp="1" noChangeAspect="1"/>
          </p:cNvPicPr>
          <p:nvPr>
            <p:ph type="pic" idx="1"/>
          </p:nvPr>
        </p:nvPicPr>
        <p:blipFill>
          <a:blip r:embed="rId2" cstate="print"/>
          <a:srcRect t="20525" b="20525"/>
          <a:stretch>
            <a:fillRect/>
          </a:stretch>
        </p:blipFill>
        <p:spPr>
          <a:xfrm rot="420000">
            <a:off x="3292635" y="934949"/>
            <a:ext cx="5033034" cy="3931920"/>
          </a:xfrm>
        </p:spPr>
      </p:pic>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500042"/>
            <a:ext cx="8329642" cy="5626121"/>
          </a:xfrm>
        </p:spPr>
        <p:txBody>
          <a:bodyPr>
            <a:normAutofit/>
          </a:bodyPr>
          <a:lstStyle/>
          <a:p>
            <a:endParaRPr lang="tr-TR" b="1" dirty="0" smtClean="0"/>
          </a:p>
          <a:p>
            <a:r>
              <a:rPr lang="tr-TR" dirty="0" smtClean="0"/>
              <a:t>Türkiye’de yaygın olarak kullanılan program ise “Küçük Adımlar Gelişimsel Yetersizliği Olan Çocuklara Yönelik Erken Eğitim Programı” dır. </a:t>
            </a:r>
          </a:p>
          <a:p>
            <a:endParaRPr lang="tr-TR" dirty="0" smtClean="0"/>
          </a:p>
          <a:p>
            <a:endParaRPr lang="tr-TR" dirty="0" smtClean="0"/>
          </a:p>
          <a:p>
            <a:r>
              <a:rPr lang="tr-TR" dirty="0" smtClean="0"/>
              <a:t>Bu program Avustralya’da gelişimsel gerilik gösteren çocukların aileleri tarafından kullanılmak üzere geliştirilmiş ve Anadolu Üniversitesi Eğitim Fakültesi Özel Eğitim Programı öğretim üyelerinin ortak çalışması olarak Türkçe’ ye uyarlanmıştır.</a:t>
            </a:r>
            <a:endParaRPr lang="tr-TR"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Yer Tutucusu"/>
          <p:cNvSpPr>
            <a:spLocks noGrp="1"/>
          </p:cNvSpPr>
          <p:nvPr>
            <p:ph type="body" idx="1"/>
          </p:nvPr>
        </p:nvSpPr>
        <p:spPr/>
        <p:txBody>
          <a:bodyPr/>
          <a:lstStyle/>
          <a:p>
            <a:r>
              <a:rPr lang="tr-TR" sz="4400" b="1" dirty="0" smtClean="0"/>
              <a:t>II .Okul Merkezli Aile Eğitimi Programları</a:t>
            </a:r>
          </a:p>
          <a:p>
            <a:endParaRPr lang="tr-TR"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428604"/>
            <a:ext cx="8186766" cy="5697559"/>
          </a:xfrm>
        </p:spPr>
        <p:txBody>
          <a:bodyPr>
            <a:normAutofit/>
          </a:bodyPr>
          <a:lstStyle/>
          <a:p>
            <a:endParaRPr lang="tr-TR" b="1" dirty="0" smtClean="0"/>
          </a:p>
          <a:p>
            <a:pPr>
              <a:buNone/>
            </a:pPr>
            <a:endParaRPr lang="tr-TR" b="1" dirty="0" smtClean="0"/>
          </a:p>
          <a:p>
            <a:r>
              <a:rPr lang="tr-TR" dirty="0" smtClean="0"/>
              <a:t>Anne babalar okulda ya da merkezde öğrendikleri bilgileri evde uygulamasını gerektiren bu tür programlar, genellikle ailelerin grup olarak eğitimine olanak tanıması yönüyle ekonomiktir. </a:t>
            </a:r>
          </a:p>
          <a:p>
            <a:endParaRPr lang="tr-TR" dirty="0" smtClean="0"/>
          </a:p>
          <a:p>
            <a:endParaRPr lang="tr-TR" dirty="0" smtClean="0"/>
          </a:p>
          <a:p>
            <a:r>
              <a:rPr lang="tr-TR" dirty="0" smtClean="0"/>
              <a:t>Okulda ya da merkezde düzenlenen programlar konferanslar, çalışma toplantıları, ev ödevleri ve evdeki uygulamaların gruba aktarılması biçimlerinde yürütülmektedir.</a:t>
            </a:r>
            <a:endParaRPr lang="tr-TR"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Yer Tutucusu"/>
          <p:cNvSpPr>
            <a:spLocks noGrp="1"/>
          </p:cNvSpPr>
          <p:nvPr>
            <p:ph type="body" idx="1"/>
          </p:nvPr>
        </p:nvSpPr>
        <p:spPr>
          <a:xfrm>
            <a:off x="714348" y="1571612"/>
            <a:ext cx="7588404" cy="2642764"/>
          </a:xfrm>
        </p:spPr>
        <p:txBody>
          <a:bodyPr>
            <a:normAutofit/>
          </a:bodyPr>
          <a:lstStyle/>
          <a:p>
            <a:r>
              <a:rPr lang="tr-TR" sz="4400" b="1" dirty="0" smtClean="0"/>
              <a:t>III.Ev-Okul Merkezli Eğitim Programları</a:t>
            </a:r>
          </a:p>
          <a:p>
            <a:endParaRPr lang="tr-TR" sz="4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5 İçerik Yer Tutucusu"/>
          <p:cNvGraphicFramePr>
            <a:graphicFrameLocks noGrp="1"/>
          </p:cNvGraphicFramePr>
          <p:nvPr>
            <p:ph idx="1"/>
          </p:nvPr>
        </p:nvGraphicFramePr>
        <p:xfrm>
          <a:off x="457200" y="928671"/>
          <a:ext cx="8229600" cy="53959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428604"/>
            <a:ext cx="8186766" cy="5697559"/>
          </a:xfrm>
        </p:spPr>
        <p:txBody>
          <a:bodyPr>
            <a:normAutofit/>
          </a:bodyPr>
          <a:lstStyle/>
          <a:p>
            <a:pPr>
              <a:buNone/>
            </a:pPr>
            <a:endParaRPr lang="tr-TR" dirty="0" smtClean="0"/>
          </a:p>
          <a:p>
            <a:pPr>
              <a:lnSpc>
                <a:spcPct val="150000"/>
              </a:lnSpc>
            </a:pPr>
            <a:r>
              <a:rPr lang="tr-TR" dirty="0" smtClean="0"/>
              <a:t>Ev-Okul programlarının, ailelerin okuldaki etkinliklerini izlemelerine olanak vermesi, ailenin öğretmen eğitiminden geçmelerini sağlaması, çocuklarıyla yaptıkları çalışmaların uzmanlar tarafından evde izlenmesi ve danışmanlık hizmeti alımlarını sağlaması gibi nedenlerle, gerek çocuk gerekse aile açısından daha avantajlı olduğu ileri sürülmektedir.</a:t>
            </a:r>
            <a:endParaRPr lang="tr-TR"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Yer Tutucusu"/>
          <p:cNvSpPr>
            <a:spLocks noGrp="1"/>
          </p:cNvSpPr>
          <p:nvPr>
            <p:ph type="body" idx="1"/>
          </p:nvPr>
        </p:nvSpPr>
        <p:spPr/>
        <p:txBody>
          <a:bodyPr>
            <a:noAutofit/>
          </a:bodyPr>
          <a:lstStyle/>
          <a:p>
            <a:r>
              <a:rPr lang="tr-TR" sz="5400" b="1" i="1" dirty="0" smtClean="0"/>
              <a:t>Öğretici Olarak Anne - Babalar</a:t>
            </a:r>
          </a:p>
          <a:p>
            <a:endParaRPr lang="tr-TR" sz="5400"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714348" y="1428736"/>
            <a:ext cx="7972452" cy="4895864"/>
          </a:xfrm>
        </p:spPr>
        <p:txBody>
          <a:bodyPr>
            <a:normAutofit/>
          </a:bodyPr>
          <a:lstStyle/>
          <a:p>
            <a:r>
              <a:rPr lang="tr-TR" dirty="0" smtClean="0"/>
              <a:t>Bazı uzmanlar ve öğretmenler “</a:t>
            </a:r>
            <a:r>
              <a:rPr lang="tr-TR" u="sng" dirty="0" smtClean="0">
                <a:solidFill>
                  <a:srgbClr val="FF0000"/>
                </a:solidFill>
              </a:rPr>
              <a:t>anne babalar çocuklarına  öğretici olmamalı” </a:t>
            </a:r>
            <a:r>
              <a:rPr lang="tr-TR" dirty="0" smtClean="0"/>
              <a:t>fikrini savunmakta;</a:t>
            </a:r>
          </a:p>
          <a:p>
            <a:endParaRPr lang="tr-TR" dirty="0" smtClean="0"/>
          </a:p>
          <a:p>
            <a:r>
              <a:rPr lang="tr-TR" dirty="0" smtClean="0"/>
              <a:t>Bazıları ise, “</a:t>
            </a:r>
            <a:r>
              <a:rPr lang="tr-TR" dirty="0" smtClean="0">
                <a:solidFill>
                  <a:srgbClr val="00B050"/>
                </a:solidFill>
              </a:rPr>
              <a:t>anne babalar çocukları için etkili öğretmenler olarak hizmet verebilirler</a:t>
            </a:r>
            <a:r>
              <a:rPr lang="tr-TR" dirty="0" smtClean="0"/>
              <a:t>” görüşünü savunmaktadırlar.</a:t>
            </a:r>
          </a:p>
          <a:p>
            <a:endParaRPr lang="tr-TR" dirty="0" smtClean="0"/>
          </a:p>
          <a:p>
            <a:r>
              <a:rPr lang="tr-TR" dirty="0" smtClean="0"/>
              <a:t>Eğitime anne baba katılımına ilişkin birçok araştırma anne babaların evde çocuklarına başarılı olarak öğretebildiklerini göstermektedir.</a:t>
            </a:r>
            <a:endParaRPr lang="tr-TR"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428604"/>
            <a:ext cx="8258204" cy="5697559"/>
          </a:xfrm>
        </p:spPr>
        <p:txBody>
          <a:bodyPr>
            <a:normAutofit/>
          </a:bodyPr>
          <a:lstStyle/>
          <a:p>
            <a:r>
              <a:rPr lang="tr-TR" b="1" dirty="0" smtClean="0"/>
              <a:t>Çocuklarına öğretici olmak isteyen anne babalara ise izleyen dört öneri sunulmaktadır:</a:t>
            </a:r>
          </a:p>
          <a:p>
            <a:endParaRPr lang="tr-TR" dirty="0" smtClean="0"/>
          </a:p>
          <a:p>
            <a:endParaRPr lang="tr-TR" dirty="0" smtClean="0"/>
          </a:p>
          <a:p>
            <a:endParaRPr lang="tr-TR" dirty="0" smtClean="0"/>
          </a:p>
          <a:p>
            <a:endParaRPr lang="tr-TR" dirty="0" smtClean="0"/>
          </a:p>
          <a:p>
            <a:endParaRPr lang="tr-TR" dirty="0" smtClean="0"/>
          </a:p>
          <a:p>
            <a:endParaRPr lang="tr-TR" dirty="0" smtClean="0"/>
          </a:p>
          <a:p>
            <a:pPr>
              <a:buNone/>
            </a:pPr>
            <a:endParaRPr lang="tr-TR" dirty="0"/>
          </a:p>
        </p:txBody>
      </p:sp>
      <p:graphicFrame>
        <p:nvGraphicFramePr>
          <p:cNvPr id="4" name="3 Diyagram"/>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tr-TR" sz="4400" b="1" dirty="0" smtClean="0"/>
              <a:t>Aile Eğitimine Başlamadan Önce Neleri Bilmeliyim?</a:t>
            </a:r>
          </a:p>
          <a:p>
            <a:endParaRPr lang="tr-TR" sz="4400" dirty="0"/>
          </a:p>
        </p:txBody>
      </p:sp>
      <p:pic>
        <p:nvPicPr>
          <p:cNvPr id="4" name="3 Resim" descr="images (11).jpg"/>
          <p:cNvPicPr>
            <a:picLocks noChangeAspect="1"/>
          </p:cNvPicPr>
          <p:nvPr/>
        </p:nvPicPr>
        <p:blipFill>
          <a:blip r:embed="rId2" cstate="print"/>
          <a:stretch>
            <a:fillRect/>
          </a:stretch>
        </p:blipFill>
        <p:spPr>
          <a:xfrm>
            <a:off x="3143240" y="3500438"/>
            <a:ext cx="4209089" cy="3033721"/>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1142984"/>
            <a:ext cx="8258204" cy="5181616"/>
          </a:xfrm>
        </p:spPr>
        <p:txBody>
          <a:bodyPr>
            <a:normAutofit lnSpcReduction="10000"/>
          </a:bodyPr>
          <a:lstStyle/>
          <a:p>
            <a:r>
              <a:rPr lang="tr-TR" b="1" dirty="0" smtClean="0"/>
              <a:t>Eğitimi Kimlere Vereceğim?</a:t>
            </a:r>
          </a:p>
          <a:p>
            <a:endParaRPr lang="tr-TR" b="1" dirty="0" smtClean="0"/>
          </a:p>
          <a:p>
            <a:r>
              <a:rPr lang="tr-TR" b="1" dirty="0" smtClean="0"/>
              <a:t>Anne-Babaya</a:t>
            </a:r>
          </a:p>
          <a:p>
            <a:endParaRPr lang="tr-TR" b="1" dirty="0" smtClean="0"/>
          </a:p>
          <a:p>
            <a:r>
              <a:rPr lang="tr-TR" b="1" dirty="0" smtClean="0"/>
              <a:t>Tüm Aile Bireylerine</a:t>
            </a:r>
          </a:p>
          <a:p>
            <a:endParaRPr lang="tr-TR" b="1" dirty="0" smtClean="0"/>
          </a:p>
          <a:p>
            <a:r>
              <a:rPr lang="tr-TR" b="1" dirty="0" smtClean="0"/>
              <a:t>Annelerden Oluşan Gruba</a:t>
            </a:r>
          </a:p>
          <a:p>
            <a:endParaRPr lang="tr-TR" b="1" dirty="0" smtClean="0"/>
          </a:p>
          <a:p>
            <a:r>
              <a:rPr lang="tr-TR" b="1" dirty="0" smtClean="0"/>
              <a:t>Babalardan Oluşan Gruba</a:t>
            </a:r>
          </a:p>
          <a:p>
            <a:endParaRPr lang="tr-TR" b="1" dirty="0" smtClean="0"/>
          </a:p>
          <a:p>
            <a:r>
              <a:rPr lang="tr-TR" b="1" dirty="0" smtClean="0"/>
              <a:t>Kardeşlerden Oluşan Gruba</a:t>
            </a:r>
            <a:endParaRPr lang="tr-TR"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571480"/>
            <a:ext cx="8258204" cy="5554683"/>
          </a:xfrm>
        </p:spPr>
        <p:txBody>
          <a:bodyPr>
            <a:normAutofit/>
          </a:bodyPr>
          <a:lstStyle/>
          <a:p>
            <a:r>
              <a:rPr lang="tr-TR" dirty="0" smtClean="0"/>
              <a:t>Eğitimi Sürecini Nasıl Planlıyorum ?</a:t>
            </a:r>
          </a:p>
          <a:p>
            <a:endParaRPr lang="tr-TR" b="1" dirty="0" smtClean="0"/>
          </a:p>
          <a:p>
            <a:r>
              <a:rPr lang="tr-TR" b="1" dirty="0" smtClean="0"/>
              <a:t>Süresi;</a:t>
            </a:r>
          </a:p>
          <a:p>
            <a:endParaRPr lang="tr-TR" b="1" dirty="0" smtClean="0"/>
          </a:p>
          <a:p>
            <a:r>
              <a:rPr lang="tr-TR" b="1" dirty="0" smtClean="0"/>
              <a:t>*Belirli bir zaman diliminde bitecek mi, sürecek mi?</a:t>
            </a:r>
          </a:p>
          <a:p>
            <a:endParaRPr lang="tr-TR" b="1" dirty="0" smtClean="0"/>
          </a:p>
          <a:p>
            <a:r>
              <a:rPr lang="tr-TR" b="1" dirty="0" smtClean="0"/>
              <a:t>Sıklığı;</a:t>
            </a:r>
          </a:p>
          <a:p>
            <a:endParaRPr lang="tr-TR" b="1" dirty="0" smtClean="0"/>
          </a:p>
          <a:p>
            <a:r>
              <a:rPr lang="tr-TR" b="1" dirty="0" smtClean="0"/>
              <a:t>*Ne kadar bir zaman diliminde tekrarlayacağım?</a:t>
            </a:r>
          </a:p>
          <a:p>
            <a:endParaRPr lang="tr-TR" b="1" dirty="0" smtClean="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714356"/>
            <a:ext cx="8329642" cy="5610244"/>
          </a:xfrm>
        </p:spPr>
        <p:txBody>
          <a:bodyPr>
            <a:normAutofit/>
          </a:bodyPr>
          <a:lstStyle/>
          <a:p>
            <a:r>
              <a:rPr lang="tr-TR" b="1" u="sng" dirty="0" smtClean="0"/>
              <a:t>Nerede Yapılacağı;</a:t>
            </a:r>
          </a:p>
          <a:p>
            <a:endParaRPr lang="tr-TR" b="1" u="sng" dirty="0" smtClean="0"/>
          </a:p>
          <a:p>
            <a:r>
              <a:rPr lang="tr-TR" b="1" dirty="0" smtClean="0"/>
              <a:t>*Ne zaman merkezde, ne zaman evlerde veya başka ortamlarda?</a:t>
            </a:r>
          </a:p>
          <a:p>
            <a:endParaRPr lang="tr-TR" b="1" dirty="0" smtClean="0"/>
          </a:p>
          <a:p>
            <a:r>
              <a:rPr lang="tr-TR" b="1" dirty="0" smtClean="0"/>
              <a:t>Açık ya da Kapalılığı</a:t>
            </a:r>
          </a:p>
          <a:p>
            <a:endParaRPr lang="tr-TR" b="1" dirty="0" smtClean="0"/>
          </a:p>
          <a:p>
            <a:pPr>
              <a:buNone/>
            </a:pPr>
            <a:endParaRPr lang="tr-TR"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1071546"/>
            <a:ext cx="8329642" cy="5253054"/>
          </a:xfrm>
        </p:spPr>
        <p:txBody>
          <a:bodyPr>
            <a:normAutofit fontScale="92500"/>
          </a:bodyPr>
          <a:lstStyle/>
          <a:p>
            <a:r>
              <a:rPr lang="tr-TR" b="1" dirty="0" smtClean="0"/>
              <a:t>Aynı kişilerle mi sürdüreceğim, yeni katılımcı alacak mıyım?</a:t>
            </a:r>
          </a:p>
          <a:p>
            <a:endParaRPr lang="tr-TR" b="1" dirty="0" smtClean="0"/>
          </a:p>
          <a:p>
            <a:r>
              <a:rPr lang="tr-TR" b="1" dirty="0" smtClean="0"/>
              <a:t>Hangi Programın ve Kimin Tarafından Uygulanacağı;</a:t>
            </a:r>
          </a:p>
          <a:p>
            <a:endParaRPr lang="tr-TR" b="1" dirty="0" smtClean="0"/>
          </a:p>
          <a:p>
            <a:r>
              <a:rPr lang="tr-TR" b="1" dirty="0" smtClean="0"/>
              <a:t>Aile eğitiminin tüm aşamalarını uygulayacak mıyım,</a:t>
            </a:r>
          </a:p>
          <a:p>
            <a:endParaRPr lang="tr-TR" b="1" dirty="0" smtClean="0"/>
          </a:p>
          <a:p>
            <a:r>
              <a:rPr lang="tr-TR" b="1" dirty="0" smtClean="0"/>
              <a:t> Tüm katılımcılar bu aşamalara katılacak mı ve Hangi aşamaları ben yürüteceğim, </a:t>
            </a:r>
          </a:p>
          <a:p>
            <a:endParaRPr lang="tr-TR" b="1" dirty="0" smtClean="0"/>
          </a:p>
          <a:p>
            <a:r>
              <a:rPr lang="tr-TR" b="1" dirty="0" smtClean="0"/>
              <a:t>Hangi aşamada programı başkaları yürütecek?</a:t>
            </a:r>
            <a:endParaRPr lang="tr-TR" dirty="0" smtClean="0"/>
          </a:p>
          <a:p>
            <a:endParaRPr lang="tr-TR"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428604"/>
            <a:ext cx="8258204" cy="5697559"/>
          </a:xfrm>
        </p:spPr>
        <p:txBody>
          <a:bodyPr>
            <a:normAutofit/>
          </a:bodyPr>
          <a:lstStyle/>
          <a:p>
            <a:endParaRPr lang="tr-TR" dirty="0" smtClean="0"/>
          </a:p>
          <a:p>
            <a:r>
              <a:rPr lang="tr-TR" b="1" dirty="0" smtClean="0"/>
              <a:t>Programı Adı </a:t>
            </a:r>
            <a:r>
              <a:rPr lang="tr-TR" dirty="0" smtClean="0"/>
              <a:t>:  Aile Eğitim Programı</a:t>
            </a:r>
          </a:p>
          <a:p>
            <a:endParaRPr lang="tr-TR" dirty="0" smtClean="0"/>
          </a:p>
          <a:p>
            <a:r>
              <a:rPr lang="tr-TR" b="1" dirty="0" smtClean="0"/>
              <a:t>Hazırlayan Ve  Uygulayan :</a:t>
            </a:r>
          </a:p>
          <a:p>
            <a:endParaRPr lang="tr-TR" dirty="0" smtClean="0"/>
          </a:p>
          <a:p>
            <a:r>
              <a:rPr lang="tr-TR" b="1" dirty="0" smtClean="0"/>
              <a:t>Program  Seviyesi:Bu </a:t>
            </a:r>
            <a:r>
              <a:rPr lang="tr-TR" dirty="0" smtClean="0"/>
              <a:t>program 18-40 yaş arası engelli çocuk anneleri için hazırlanmıştır.</a:t>
            </a:r>
          </a:p>
          <a:p>
            <a:r>
              <a:rPr lang="tr-TR" dirty="0" smtClean="0"/>
              <a:t> </a:t>
            </a:r>
          </a:p>
          <a:p>
            <a:r>
              <a:rPr lang="tr-TR" b="1" dirty="0" smtClean="0"/>
              <a:t>Uygulama   Yeri: </a:t>
            </a:r>
            <a:r>
              <a:rPr lang="tr-TR" dirty="0" smtClean="0"/>
              <a:t>Okul Toplantı Salonu</a:t>
            </a:r>
          </a:p>
          <a:p>
            <a:r>
              <a:rPr lang="tr-TR" dirty="0" smtClean="0"/>
              <a:t>Süre: Her oturum için 60 dakika</a:t>
            </a:r>
          </a:p>
          <a:p>
            <a:endParaRPr lang="tr-TR" dirty="0" smtClean="0"/>
          </a:p>
          <a:p>
            <a:endParaRPr lang="tr-TR" dirty="0" smtClean="0"/>
          </a:p>
          <a:p>
            <a:endParaRPr lang="tr-TR"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14348" y="357166"/>
            <a:ext cx="7972452" cy="714380"/>
          </a:xfrm>
        </p:spPr>
        <p:txBody>
          <a:bodyPr>
            <a:normAutofit fontScale="90000"/>
          </a:bodyPr>
          <a:lstStyle/>
          <a:p>
            <a:r>
              <a:rPr lang="tr-TR" dirty="0" smtClean="0"/>
              <a:t>ŞİFRE YÖNTEMİ </a:t>
            </a:r>
            <a:endParaRPr lang="tr-TR" dirty="0"/>
          </a:p>
        </p:txBody>
      </p:sp>
      <p:sp>
        <p:nvSpPr>
          <p:cNvPr id="5" name="4 İçerik Yer Tutucusu"/>
          <p:cNvSpPr>
            <a:spLocks noGrp="1"/>
          </p:cNvSpPr>
          <p:nvPr>
            <p:ph sz="quarter" idx="2"/>
          </p:nvPr>
        </p:nvSpPr>
        <p:spPr>
          <a:xfrm>
            <a:off x="500034" y="1428736"/>
            <a:ext cx="3997354" cy="4931584"/>
          </a:xfrm>
        </p:spPr>
        <p:txBody>
          <a:bodyPr/>
          <a:lstStyle/>
          <a:p>
            <a:r>
              <a:rPr lang="tr-TR" dirty="0" smtClean="0"/>
              <a:t>Amerika’da, bir yabancı adam, 8 yaşındaki erkek çocuğun yanına geldi ve bazı aksilikler olduğunu, annesinin kendisini yolladığını, çocuğun kendisi ile gelmesi gerektiğini söyledi.</a:t>
            </a:r>
            <a:br>
              <a:rPr lang="tr-TR" dirty="0" smtClean="0"/>
            </a:br>
            <a:r>
              <a:rPr lang="tr-TR" dirty="0" smtClean="0"/>
              <a:t>Bunun üzerine çocuk adama sordu:</a:t>
            </a:r>
            <a:br>
              <a:rPr lang="tr-TR" dirty="0" smtClean="0"/>
            </a:br>
            <a:r>
              <a:rPr lang="tr-TR" dirty="0" smtClean="0"/>
              <a:t>Pekala o zaman şifreyi söyle, nedir?</a:t>
            </a:r>
            <a:br>
              <a:rPr lang="tr-TR" dirty="0" smtClean="0"/>
            </a:br>
            <a:r>
              <a:rPr lang="tr-TR" dirty="0" smtClean="0"/>
              <a:t>Adam bunu duyunca, hızlıca çocuğun yanından kaçtı.</a:t>
            </a:r>
            <a:endParaRPr lang="tr-TR" dirty="0"/>
          </a:p>
        </p:txBody>
      </p:sp>
      <p:sp>
        <p:nvSpPr>
          <p:cNvPr id="6" name="5 İçerik Yer Tutucusu"/>
          <p:cNvSpPr>
            <a:spLocks noGrp="1"/>
          </p:cNvSpPr>
          <p:nvPr>
            <p:ph sz="quarter" idx="4"/>
          </p:nvPr>
        </p:nvSpPr>
        <p:spPr>
          <a:xfrm>
            <a:off x="4643438" y="1142984"/>
            <a:ext cx="4043362" cy="5217336"/>
          </a:xfrm>
        </p:spPr>
        <p:txBody>
          <a:bodyPr>
            <a:normAutofit/>
          </a:bodyPr>
          <a:lstStyle/>
          <a:p>
            <a:r>
              <a:rPr lang="tr-TR" dirty="0" smtClean="0"/>
              <a:t/>
            </a:r>
            <a:br>
              <a:rPr lang="tr-TR" dirty="0" smtClean="0"/>
            </a:br>
            <a:endParaRPr lang="tr-TR" dirty="0" smtClean="0"/>
          </a:p>
          <a:p>
            <a:endParaRPr lang="tr-TR" dirty="0"/>
          </a:p>
        </p:txBody>
      </p:sp>
      <p:pic>
        <p:nvPicPr>
          <p:cNvPr id="7" name="6 Resim" descr="images.jpg"/>
          <p:cNvPicPr>
            <a:picLocks noChangeAspect="1"/>
          </p:cNvPicPr>
          <p:nvPr/>
        </p:nvPicPr>
        <p:blipFill>
          <a:blip r:embed="rId2" cstate="print"/>
          <a:stretch>
            <a:fillRect/>
          </a:stretch>
        </p:blipFill>
        <p:spPr>
          <a:xfrm>
            <a:off x="5000628" y="1500174"/>
            <a:ext cx="3775961" cy="3500462"/>
          </a:xfrm>
          <a:prstGeom prst="rect">
            <a:avLst/>
          </a:prstGeom>
        </p:spPr>
      </p:pic>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928670"/>
            <a:ext cx="8186766" cy="5395930"/>
          </a:xfrm>
        </p:spPr>
        <p:txBody>
          <a:bodyPr/>
          <a:lstStyle/>
          <a:p>
            <a:r>
              <a:rPr lang="tr-TR" dirty="0" smtClean="0"/>
              <a:t>Programın  Amaçları</a:t>
            </a:r>
          </a:p>
          <a:p>
            <a:endParaRPr lang="tr-TR" dirty="0" smtClean="0"/>
          </a:p>
          <a:p>
            <a:r>
              <a:rPr lang="tr-TR" dirty="0" smtClean="0"/>
              <a:t>1.Aileyi aktif olarak çocuğun bireysel    eğitim programına katmak.</a:t>
            </a:r>
          </a:p>
          <a:p>
            <a:endParaRPr lang="tr-TR" dirty="0" smtClean="0"/>
          </a:p>
          <a:p>
            <a:endParaRPr lang="tr-TR" dirty="0" smtClean="0"/>
          </a:p>
          <a:p>
            <a:r>
              <a:rPr lang="tr-TR" dirty="0" smtClean="0"/>
              <a:t>2.Engelli birey ve ailesinin yaşadıkları   problemler ve yardıma ihtiyaç duydukları zamanlarda sorun çözücü  işlevlerini geliştirmek.</a:t>
            </a:r>
          </a:p>
          <a:p>
            <a:endParaRPr lang="tr-TR" dirty="0" smtClean="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Programın   Aşamaları</a:t>
            </a:r>
            <a:br>
              <a:rPr lang="tr-TR" dirty="0" smtClean="0"/>
            </a:br>
            <a:endParaRPr lang="tr-TR" dirty="0"/>
          </a:p>
        </p:txBody>
      </p:sp>
      <p:sp>
        <p:nvSpPr>
          <p:cNvPr id="3" name="2 İçerik Yer Tutucusu"/>
          <p:cNvSpPr>
            <a:spLocks noGrp="1"/>
          </p:cNvSpPr>
          <p:nvPr>
            <p:ph idx="1"/>
          </p:nvPr>
        </p:nvSpPr>
        <p:spPr>
          <a:xfrm>
            <a:off x="571472" y="1357298"/>
            <a:ext cx="8115328" cy="4967302"/>
          </a:xfrm>
        </p:spPr>
        <p:txBody>
          <a:bodyPr>
            <a:normAutofit fontScale="92500"/>
          </a:bodyPr>
          <a:lstStyle/>
          <a:p>
            <a:r>
              <a:rPr lang="tr-TR" dirty="0" smtClean="0"/>
              <a:t>1.Aile eğitim oturumlarına katılacak ailelerin belirlenmesi.</a:t>
            </a:r>
          </a:p>
          <a:p>
            <a:r>
              <a:rPr lang="tr-TR" dirty="0" smtClean="0"/>
              <a:t>2.Aile eğitim oturumların planlanması</a:t>
            </a:r>
          </a:p>
          <a:p>
            <a:r>
              <a:rPr lang="tr-TR" dirty="0" smtClean="0"/>
              <a:t>Değerlendirme : Aile eğitimi programı uygulanırken</a:t>
            </a:r>
          </a:p>
          <a:p>
            <a:r>
              <a:rPr lang="tr-TR" dirty="0" smtClean="0"/>
              <a:t>yapılacak değerlendirme kriterleri her oturum sonunda uygulamacı tarafından yapılacaktır.</a:t>
            </a:r>
          </a:p>
          <a:p>
            <a:endParaRPr lang="tr-TR" dirty="0" smtClean="0"/>
          </a:p>
          <a:p>
            <a:r>
              <a:rPr lang="tr-TR" dirty="0" smtClean="0"/>
              <a:t>Yöntem ve  Teknikler: Sunu,Demonstrasyon ve tartışma, Uygulamalı etkinlikler</a:t>
            </a:r>
          </a:p>
          <a:p>
            <a:r>
              <a:rPr lang="tr-TR" dirty="0" smtClean="0"/>
              <a:t>Ödev verme ve kontrol etme</a:t>
            </a:r>
          </a:p>
          <a:p>
            <a:r>
              <a:rPr lang="tr-TR" dirty="0" smtClean="0"/>
              <a:t>Araç-Gereç Bilgisayar, projeksiyon aleti, ders kitabı,</a:t>
            </a:r>
          </a:p>
          <a:p>
            <a:r>
              <a:rPr lang="tr-TR" dirty="0" smtClean="0"/>
              <a:t>kaynak kişi</a:t>
            </a:r>
          </a:p>
          <a:p>
            <a:endParaRPr lang="tr-TR"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571480"/>
            <a:ext cx="8258204" cy="5554683"/>
          </a:xfrm>
        </p:spPr>
        <p:txBody>
          <a:bodyPr>
            <a:normAutofit/>
          </a:bodyPr>
          <a:lstStyle/>
          <a:p>
            <a:r>
              <a:rPr lang="tr-TR" b="1" dirty="0" smtClean="0"/>
              <a:t>Program Konu: Davranış kontrolü ilkelerin öğretilmesi </a:t>
            </a:r>
            <a:r>
              <a:rPr lang="tr-TR" dirty="0" smtClean="0"/>
              <a:t>(Uygulamalı Davranış Analiz İlkeleri)</a:t>
            </a:r>
          </a:p>
          <a:p>
            <a:endParaRPr lang="tr-TR" dirty="0" smtClean="0"/>
          </a:p>
          <a:p>
            <a:r>
              <a:rPr lang="tr-TR" dirty="0" smtClean="0"/>
              <a:t>I.OTURUM: Ödül belirleme ve ödül kullanma</a:t>
            </a:r>
          </a:p>
          <a:p>
            <a:r>
              <a:rPr lang="tr-TR" dirty="0" smtClean="0"/>
              <a:t>2. OTURUM:  Ev ortamına uygun olmayan davranışı görmezden gelme</a:t>
            </a:r>
          </a:p>
          <a:p>
            <a:r>
              <a:rPr lang="tr-TR" dirty="0" smtClean="0"/>
              <a:t>3. OTURUM: Uyuşmayan davranışları belirleme </a:t>
            </a:r>
          </a:p>
          <a:p>
            <a:r>
              <a:rPr lang="tr-TR" dirty="0" smtClean="0"/>
              <a:t>4. OTURUM: Uygun Davranışı Ödüllendirme (Uyuşmayan Davranışları Ayrımlı Pekiştirme)</a:t>
            </a:r>
          </a:p>
          <a:p>
            <a:endParaRPr lang="tr-TR" dirty="0" smtClean="0"/>
          </a:p>
          <a:p>
            <a:endParaRPr lang="tr-TR" dirty="0" smtClean="0"/>
          </a:p>
          <a:p>
            <a:endParaRPr lang="tr-TR"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71472" y="962028"/>
            <a:ext cx="8115328" cy="5395930"/>
          </a:xfrm>
        </p:spPr>
        <p:txBody>
          <a:bodyPr/>
          <a:lstStyle/>
          <a:p>
            <a:r>
              <a:rPr lang="tr-TR" dirty="0" smtClean="0"/>
              <a:t>5.OTURUM: Anne-babalar, sürekli davranışları belirlemeyi ve bu davranışları uygun şekilde kaydetmeyi öğrenirler.</a:t>
            </a:r>
          </a:p>
          <a:p>
            <a:endParaRPr lang="tr-TR" dirty="0" smtClean="0"/>
          </a:p>
          <a:p>
            <a:r>
              <a:rPr lang="tr-TR" dirty="0" smtClean="0"/>
              <a:t>6.OTURUM: Anne-babalar, </a:t>
            </a:r>
            <a:r>
              <a:rPr lang="tr-TR" dirty="0" err="1" smtClean="0"/>
              <a:t>pekiştireçleri</a:t>
            </a:r>
            <a:r>
              <a:rPr lang="tr-TR" dirty="0" smtClean="0"/>
              <a:t> ne zaman ve ne şekilde azaltacaklarını öğrenirler.</a:t>
            </a:r>
          </a:p>
          <a:p>
            <a:endParaRPr lang="tr-TR" dirty="0" smtClean="0"/>
          </a:p>
          <a:p>
            <a:r>
              <a:rPr lang="tr-TR" dirty="0" smtClean="0"/>
              <a:t>7.OTURUM: Anne-babalar, uygun olmayan davranışları azaltmak için cezayı nasıl uygulayacaklarını öğrenirler.</a:t>
            </a:r>
          </a:p>
          <a:p>
            <a:endParaRPr lang="tr-TR"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714356"/>
            <a:ext cx="8258204" cy="5610244"/>
          </a:xfrm>
        </p:spPr>
        <p:txBody>
          <a:bodyPr>
            <a:normAutofit lnSpcReduction="10000"/>
          </a:bodyPr>
          <a:lstStyle/>
          <a:p>
            <a:r>
              <a:rPr lang="tr-TR" dirty="0" smtClean="0"/>
              <a:t>8.OTURUM: Anne-babalar, uygun olmayan davranışları azaltmak için tüm </a:t>
            </a:r>
            <a:r>
              <a:rPr lang="tr-TR" dirty="0" err="1" smtClean="0"/>
              <a:t>pekiştireçlerin</a:t>
            </a:r>
            <a:r>
              <a:rPr lang="tr-TR" dirty="0" smtClean="0"/>
              <a:t> geri çekilmesini, hangi özelliklere sahip çocuklara ne şekilde uygulanabileceklerini öğrenirler.</a:t>
            </a:r>
          </a:p>
          <a:p>
            <a:endParaRPr lang="tr-TR" dirty="0" smtClean="0"/>
          </a:p>
          <a:p>
            <a:r>
              <a:rPr lang="tr-TR" dirty="0" smtClean="0"/>
              <a:t>9.OTURUM: Anne-babalar, uyaran kontrolü yöntemlerini kullanmayı öğrenirler.</a:t>
            </a:r>
          </a:p>
          <a:p>
            <a:endParaRPr lang="tr-TR" dirty="0" smtClean="0"/>
          </a:p>
          <a:p>
            <a:r>
              <a:rPr lang="tr-TR" dirty="0" smtClean="0"/>
              <a:t>10.OTURUM: Anne-babalar, kendilerinde ve çocuklarındaki değişiklikleri değerlendirirler </a:t>
            </a:r>
          </a:p>
          <a:p>
            <a:r>
              <a:rPr lang="tr-TR" dirty="0" smtClean="0"/>
              <a:t>(</a:t>
            </a:r>
            <a:r>
              <a:rPr lang="tr-TR" dirty="0" err="1" smtClean="0"/>
              <a:t>Alberto</a:t>
            </a:r>
            <a:r>
              <a:rPr lang="tr-TR" dirty="0" smtClean="0"/>
              <a:t> ve </a:t>
            </a:r>
            <a:r>
              <a:rPr lang="tr-TR" dirty="0" err="1" smtClean="0"/>
              <a:t>Troutman</a:t>
            </a:r>
            <a:r>
              <a:rPr lang="tr-TR" dirty="0" smtClean="0"/>
              <a:t> 1986 ; </a:t>
            </a:r>
            <a:r>
              <a:rPr lang="tr-TR" dirty="0" err="1" smtClean="0"/>
              <a:t>Elksnin</a:t>
            </a:r>
            <a:r>
              <a:rPr lang="tr-TR" dirty="0" smtClean="0"/>
              <a:t> ve </a:t>
            </a:r>
            <a:r>
              <a:rPr lang="tr-TR" dirty="0" err="1" smtClean="0"/>
              <a:t>Elksnin</a:t>
            </a:r>
            <a:r>
              <a:rPr lang="tr-TR" dirty="0" smtClean="0"/>
              <a:t> 1991 ; Varol 1996 ; </a:t>
            </a:r>
            <a:r>
              <a:rPr lang="tr-TR" dirty="0" err="1" smtClean="0"/>
              <a:t>Gültekin</a:t>
            </a:r>
            <a:r>
              <a:rPr lang="tr-TR" dirty="0" smtClean="0"/>
              <a:t> 2000, </a:t>
            </a:r>
            <a:r>
              <a:rPr lang="tr-TR" dirty="0" err="1" smtClean="0"/>
              <a:t>Tavil</a:t>
            </a:r>
            <a:r>
              <a:rPr lang="tr-TR" dirty="0" smtClean="0"/>
              <a:t> 2005).</a:t>
            </a:r>
          </a:p>
          <a:p>
            <a:r>
              <a:rPr lang="tr-TR" dirty="0" smtClean="0"/>
              <a:t> </a:t>
            </a:r>
            <a:endParaRPr lang="tr-TR"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smtClean="0"/>
              <a:t>TEŞEKKÜRLER…</a:t>
            </a:r>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42910" y="285728"/>
            <a:ext cx="8043890" cy="1000132"/>
          </a:xfrm>
        </p:spPr>
        <p:txBody>
          <a:bodyPr/>
          <a:lstStyle/>
          <a:p>
            <a:r>
              <a:rPr lang="tr-TR" dirty="0" smtClean="0"/>
              <a:t>ŞİFRE YÖNTEMİ </a:t>
            </a:r>
            <a:endParaRPr lang="tr-TR" dirty="0"/>
          </a:p>
        </p:txBody>
      </p:sp>
      <p:sp>
        <p:nvSpPr>
          <p:cNvPr id="3" name="2 İçerik Yer Tutucusu"/>
          <p:cNvSpPr>
            <a:spLocks noGrp="1"/>
          </p:cNvSpPr>
          <p:nvPr>
            <p:ph idx="1"/>
          </p:nvPr>
        </p:nvSpPr>
        <p:spPr>
          <a:xfrm>
            <a:off x="428596" y="1428736"/>
            <a:ext cx="8258204" cy="4895864"/>
          </a:xfrm>
        </p:spPr>
        <p:txBody>
          <a:bodyPr>
            <a:normAutofit/>
          </a:bodyPr>
          <a:lstStyle/>
          <a:p>
            <a:r>
              <a:rPr lang="tr-TR" dirty="0" smtClean="0"/>
              <a:t>Çünkü; Annesi daha önce çocuğu ile konuşmuş ve aralarında bir şifre oluşturmuşlardı. Şifreyi söylemeyen hiç kimse ile gitmemesi gerektiğini tembihlemişti.</a:t>
            </a:r>
            <a:br>
              <a:rPr lang="tr-TR" dirty="0" smtClean="0"/>
            </a:br>
            <a:r>
              <a:rPr lang="tr-TR" dirty="0" smtClean="0"/>
              <a:t>Ve bu küçük ayrıntı, belki de küçük çocuğun hayatını kurtarmıştı.</a:t>
            </a:r>
            <a:br>
              <a:rPr lang="tr-TR" dirty="0" smtClean="0"/>
            </a:br>
            <a:r>
              <a:rPr lang="tr-TR" dirty="0" smtClean="0"/>
              <a:t>Çocuklarınızla konuşun.</a:t>
            </a:r>
            <a:br>
              <a:rPr lang="tr-TR" dirty="0" smtClean="0"/>
            </a:br>
            <a:r>
              <a:rPr lang="tr-TR" dirty="0" smtClean="0"/>
              <a:t>Aranızda bir şifre oluşturun. O şifreyi söylemeyen kimse ile gitmemesini söyleyin.</a:t>
            </a:r>
            <a:br>
              <a:rPr lang="tr-TR" dirty="0" smtClean="0"/>
            </a:br>
            <a:r>
              <a:rPr lang="tr-TR" dirty="0" smtClean="0"/>
              <a:t>Belki de bu şekilde çocuklarımızı biraz daha koruyabilir, hiç olmazsa kendi dünyamızı biraz daha emniyetli hale getirebiliriz.</a:t>
            </a:r>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71538" y="357166"/>
            <a:ext cx="7615262" cy="642942"/>
          </a:xfrm>
        </p:spPr>
        <p:txBody>
          <a:bodyPr>
            <a:normAutofit fontScale="90000"/>
          </a:bodyPr>
          <a:lstStyle/>
          <a:p>
            <a:r>
              <a:rPr lang="tr-TR" dirty="0" smtClean="0"/>
              <a:t>FARKINDAYIM ALDANMAM</a:t>
            </a:r>
            <a:endParaRPr lang="tr-TR" dirty="0"/>
          </a:p>
        </p:txBody>
      </p:sp>
      <p:pic>
        <p:nvPicPr>
          <p:cNvPr id="4" name="3 İçerik Yer Tutucusu" descr="farkındayım, aldanmam.jpg"/>
          <p:cNvPicPr>
            <a:picLocks noGrp="1" noChangeAspect="1"/>
          </p:cNvPicPr>
          <p:nvPr>
            <p:ph idx="1"/>
          </p:nvPr>
        </p:nvPicPr>
        <p:blipFill>
          <a:blip r:embed="rId2" cstate="print"/>
          <a:stretch>
            <a:fillRect/>
          </a:stretch>
        </p:blipFill>
        <p:spPr>
          <a:xfrm>
            <a:off x="2428861" y="998354"/>
            <a:ext cx="3786214" cy="5532367"/>
          </a:xfr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850</TotalTime>
  <Words>2104</Words>
  <Application>Microsoft Office PowerPoint</Application>
  <PresentationFormat>Ekran Gösterisi (4:3)</PresentationFormat>
  <Paragraphs>341</Paragraphs>
  <Slides>75</Slides>
  <Notes>0</Notes>
  <HiddenSlides>0</HiddenSlides>
  <MMClips>0</MMClips>
  <ScaleCrop>false</ScaleCrop>
  <HeadingPairs>
    <vt:vector size="4" baseType="variant">
      <vt:variant>
        <vt:lpstr>Tema</vt:lpstr>
      </vt:variant>
      <vt:variant>
        <vt:i4>1</vt:i4>
      </vt:variant>
      <vt:variant>
        <vt:lpstr>Slayt Başlıkları</vt:lpstr>
      </vt:variant>
      <vt:variant>
        <vt:i4>75</vt:i4>
      </vt:variant>
    </vt:vector>
  </HeadingPairs>
  <TitlesOfParts>
    <vt:vector size="76" baseType="lpstr">
      <vt:lpstr>Akış</vt:lpstr>
      <vt:lpstr>AİLE EĞİTİMİ  </vt:lpstr>
      <vt:lpstr> </vt:lpstr>
      <vt:lpstr>Slayt 3</vt:lpstr>
      <vt:lpstr>Slayt 4</vt:lpstr>
      <vt:lpstr>Slayt 5</vt:lpstr>
      <vt:lpstr>Slayt 6</vt:lpstr>
      <vt:lpstr>ŞİFRE YÖNTEMİ </vt:lpstr>
      <vt:lpstr>ŞİFRE YÖNTEMİ </vt:lpstr>
      <vt:lpstr>FARKINDAYIM ALDANMAM</vt:lpstr>
      <vt:lpstr>Tacize Karşı Koruma  </vt:lpstr>
      <vt:lpstr>Güven Çemberi Önkoşul Becerileri  </vt:lpstr>
      <vt:lpstr>Slayt 12</vt:lpstr>
      <vt:lpstr>Slayt 13</vt:lpstr>
      <vt:lpstr>Slayt 14</vt:lpstr>
      <vt:lpstr>Slayt 15</vt:lpstr>
      <vt:lpstr>Slayt 16</vt:lpstr>
      <vt:lpstr>Slayt 17</vt:lpstr>
      <vt:lpstr>Slayt 18</vt:lpstr>
      <vt:lpstr>Slayt 19</vt:lpstr>
      <vt:lpstr>ANNE BABA-ÖĞRETMEN İLETİŞİMİ </vt:lpstr>
      <vt:lpstr>Slayt 21</vt:lpstr>
      <vt:lpstr>Slayt 22</vt:lpstr>
      <vt:lpstr>Slayt 23</vt:lpstr>
      <vt:lpstr>Slayt 24</vt:lpstr>
      <vt:lpstr>Slayt 25</vt:lpstr>
      <vt:lpstr>Slayt 26</vt:lpstr>
      <vt:lpstr>Slayt 27</vt:lpstr>
      <vt:lpstr>Slayt 28</vt:lpstr>
      <vt:lpstr>Slayt 29</vt:lpstr>
      <vt:lpstr>Slayt 30</vt:lpstr>
      <vt:lpstr> </vt:lpstr>
      <vt:lpstr>Slayt 32</vt:lpstr>
      <vt:lpstr>Slayt 33</vt:lpstr>
      <vt:lpstr>Slayt 34</vt:lpstr>
      <vt:lpstr>Slayt 35</vt:lpstr>
      <vt:lpstr>Slayt 36</vt:lpstr>
      <vt:lpstr>Slayt 37</vt:lpstr>
      <vt:lpstr>Slayt 38</vt:lpstr>
      <vt:lpstr>Slayt 39</vt:lpstr>
      <vt:lpstr>Slayt 40</vt:lpstr>
      <vt:lpstr>Slayt 41</vt:lpstr>
      <vt:lpstr>Slayt 42</vt:lpstr>
      <vt:lpstr>Slayt 43</vt:lpstr>
      <vt:lpstr>Slayt 44</vt:lpstr>
      <vt:lpstr>Slayt 45</vt:lpstr>
      <vt:lpstr>Slayt 46</vt:lpstr>
      <vt:lpstr>Slayt 47</vt:lpstr>
      <vt:lpstr>Slayt 48</vt:lpstr>
      <vt:lpstr>Slayt 49</vt:lpstr>
      <vt:lpstr>Slayt 50</vt:lpstr>
      <vt:lpstr>Portage Aile Eğitim Programı </vt:lpstr>
      <vt:lpstr>Slayt 52</vt:lpstr>
      <vt:lpstr>Slayt 53</vt:lpstr>
      <vt:lpstr>Slayt 54</vt:lpstr>
      <vt:lpstr>Küçük Adımlar Aile Eğitim Programı </vt:lpstr>
      <vt:lpstr>Slayt 56</vt:lpstr>
      <vt:lpstr>Slayt 57</vt:lpstr>
      <vt:lpstr>Slayt 58</vt:lpstr>
      <vt:lpstr>Slayt 59</vt:lpstr>
      <vt:lpstr>Slayt 60</vt:lpstr>
      <vt:lpstr>Slayt 61</vt:lpstr>
      <vt:lpstr>Slayt 62</vt:lpstr>
      <vt:lpstr>Slayt 63</vt:lpstr>
      <vt:lpstr>Slayt 64</vt:lpstr>
      <vt:lpstr>Slayt 65</vt:lpstr>
      <vt:lpstr>Slayt 66</vt:lpstr>
      <vt:lpstr>Slayt 67</vt:lpstr>
      <vt:lpstr>Slayt 68</vt:lpstr>
      <vt:lpstr>Slayt 69</vt:lpstr>
      <vt:lpstr>Slayt 70</vt:lpstr>
      <vt:lpstr>Programın   Aşamaları </vt:lpstr>
      <vt:lpstr>Slayt 72</vt:lpstr>
      <vt:lpstr>Slayt 73</vt:lpstr>
      <vt:lpstr>Slayt 74</vt:lpstr>
      <vt:lpstr>Slayt 75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cp:lastModifiedBy>ATEŞ</cp:lastModifiedBy>
  <cp:revision>91</cp:revision>
  <dcterms:modified xsi:type="dcterms:W3CDTF">2014-07-02T10:33:35Z</dcterms:modified>
</cp:coreProperties>
</file>