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Layouts/slideLayout13.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8.xml" ContentType="application/vnd.openxmlformats-officedocument.presentationml.slide+xml"/>
  <Override PartName="/ppt/slides/slide49.xml" ContentType="application/vnd.openxmlformats-officedocument.presentationml.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3" r:id="rId1"/>
  </p:sldMasterIdLst>
  <p:sldIdLst>
    <p:sldId id="256" r:id="rId2"/>
    <p:sldId id="257" r:id="rId3"/>
    <p:sldId id="258" r:id="rId4"/>
    <p:sldId id="317" r:id="rId5"/>
    <p:sldId id="312" r:id="rId6"/>
    <p:sldId id="313" r:id="rId7"/>
    <p:sldId id="264" r:id="rId8"/>
    <p:sldId id="418" r:id="rId9"/>
    <p:sldId id="336" r:id="rId10"/>
    <p:sldId id="434" r:id="rId11"/>
    <p:sldId id="435" r:id="rId12"/>
    <p:sldId id="436" r:id="rId13"/>
    <p:sldId id="437" r:id="rId14"/>
    <p:sldId id="438" r:id="rId15"/>
    <p:sldId id="439" r:id="rId16"/>
    <p:sldId id="348" r:id="rId17"/>
    <p:sldId id="338" r:id="rId18"/>
    <p:sldId id="339" r:id="rId19"/>
    <p:sldId id="431" r:id="rId20"/>
    <p:sldId id="340" r:id="rId21"/>
    <p:sldId id="432" r:id="rId22"/>
    <p:sldId id="274" r:id="rId23"/>
    <p:sldId id="349" r:id="rId24"/>
    <p:sldId id="275" r:id="rId25"/>
    <p:sldId id="350" r:id="rId26"/>
    <p:sldId id="276" r:id="rId27"/>
    <p:sldId id="277" r:id="rId28"/>
    <p:sldId id="278" r:id="rId29"/>
    <p:sldId id="413" r:id="rId30"/>
    <p:sldId id="279" r:id="rId31"/>
    <p:sldId id="414" r:id="rId32"/>
    <p:sldId id="445" r:id="rId33"/>
    <p:sldId id="443" r:id="rId34"/>
    <p:sldId id="441" r:id="rId35"/>
    <p:sldId id="442" r:id="rId36"/>
    <p:sldId id="446" r:id="rId37"/>
    <p:sldId id="447" r:id="rId38"/>
    <p:sldId id="365" r:id="rId39"/>
    <p:sldId id="423" r:id="rId40"/>
    <p:sldId id="352" r:id="rId41"/>
    <p:sldId id="353" r:id="rId42"/>
    <p:sldId id="415" r:id="rId43"/>
    <p:sldId id="366" r:id="rId44"/>
    <p:sldId id="281" r:id="rId45"/>
    <p:sldId id="282" r:id="rId46"/>
    <p:sldId id="283" r:id="rId47"/>
    <p:sldId id="354" r:id="rId48"/>
    <p:sldId id="286" r:id="rId49"/>
    <p:sldId id="444" r:id="rId50"/>
    <p:sldId id="287" r:id="rId51"/>
    <p:sldId id="288" r:id="rId52"/>
    <p:sldId id="369" r:id="rId53"/>
    <p:sldId id="421" r:id="rId54"/>
    <p:sldId id="398" r:id="rId55"/>
    <p:sldId id="399" r:id="rId56"/>
    <p:sldId id="400" r:id="rId57"/>
    <p:sldId id="412" r:id="rId58"/>
    <p:sldId id="401" r:id="rId59"/>
    <p:sldId id="296" r:id="rId60"/>
    <p:sldId id="297" r:id="rId61"/>
    <p:sldId id="319" r:id="rId62"/>
    <p:sldId id="448" r:id="rId63"/>
    <p:sldId id="449" r:id="rId64"/>
    <p:sldId id="450" r:id="rId65"/>
    <p:sldId id="451" r:id="rId66"/>
    <p:sldId id="308" r:id="rId67"/>
  </p:sldIdLst>
  <p:sldSz cx="9144000" cy="6858000" type="screen4x3"/>
  <p:notesSz cx="6858000" cy="9144000"/>
  <p:defaultTextStyle>
    <a:defPPr>
      <a:defRPr lang="tr-TR"/>
    </a:defPPr>
    <a:lvl1pPr algn="l" rtl="0" fontAlgn="base">
      <a:spcBef>
        <a:spcPct val="0"/>
      </a:spcBef>
      <a:spcAft>
        <a:spcPct val="0"/>
      </a:spcAft>
      <a:defRPr kern="1200">
        <a:solidFill>
          <a:schemeClr val="tx1"/>
        </a:solidFill>
        <a:latin typeface="Verdana" pitchFamily="34" charset="0"/>
        <a:ea typeface="+mn-ea"/>
        <a:cs typeface="+mn-cs"/>
      </a:defRPr>
    </a:lvl1pPr>
    <a:lvl2pPr marL="457200" algn="l" rtl="0" fontAlgn="base">
      <a:spcBef>
        <a:spcPct val="0"/>
      </a:spcBef>
      <a:spcAft>
        <a:spcPct val="0"/>
      </a:spcAft>
      <a:defRPr kern="1200">
        <a:solidFill>
          <a:schemeClr val="tx1"/>
        </a:solidFill>
        <a:latin typeface="Verdana" pitchFamily="34" charset="0"/>
        <a:ea typeface="+mn-ea"/>
        <a:cs typeface="+mn-cs"/>
      </a:defRPr>
    </a:lvl2pPr>
    <a:lvl3pPr marL="914400" algn="l" rtl="0" fontAlgn="base">
      <a:spcBef>
        <a:spcPct val="0"/>
      </a:spcBef>
      <a:spcAft>
        <a:spcPct val="0"/>
      </a:spcAft>
      <a:defRPr kern="1200">
        <a:solidFill>
          <a:schemeClr val="tx1"/>
        </a:solidFill>
        <a:latin typeface="Verdana" pitchFamily="34" charset="0"/>
        <a:ea typeface="+mn-ea"/>
        <a:cs typeface="+mn-cs"/>
      </a:defRPr>
    </a:lvl3pPr>
    <a:lvl4pPr marL="1371600" algn="l" rtl="0" fontAlgn="base">
      <a:spcBef>
        <a:spcPct val="0"/>
      </a:spcBef>
      <a:spcAft>
        <a:spcPct val="0"/>
      </a:spcAft>
      <a:defRPr kern="1200">
        <a:solidFill>
          <a:schemeClr val="tx1"/>
        </a:solidFill>
        <a:latin typeface="Verdana" pitchFamily="34" charset="0"/>
        <a:ea typeface="+mn-ea"/>
        <a:cs typeface="+mn-cs"/>
      </a:defRPr>
    </a:lvl4pPr>
    <a:lvl5pPr marL="1828800" algn="l" rtl="0" fontAlgn="base">
      <a:spcBef>
        <a:spcPct val="0"/>
      </a:spcBef>
      <a:spcAft>
        <a:spcPct val="0"/>
      </a:spcAft>
      <a:defRPr kern="1200">
        <a:solidFill>
          <a:schemeClr val="tx1"/>
        </a:solidFill>
        <a:latin typeface="Verdana" pitchFamily="34" charset="0"/>
        <a:ea typeface="+mn-ea"/>
        <a:cs typeface="+mn-cs"/>
      </a:defRPr>
    </a:lvl5pPr>
    <a:lvl6pPr marL="2286000" algn="l" defTabSz="914400" rtl="0" eaLnBrk="1" latinLnBrk="0" hangingPunct="1">
      <a:defRPr kern="1200">
        <a:solidFill>
          <a:schemeClr val="tx1"/>
        </a:solidFill>
        <a:latin typeface="Verdana" pitchFamily="34" charset="0"/>
        <a:ea typeface="+mn-ea"/>
        <a:cs typeface="+mn-cs"/>
      </a:defRPr>
    </a:lvl6pPr>
    <a:lvl7pPr marL="2743200" algn="l" defTabSz="914400" rtl="0" eaLnBrk="1" latinLnBrk="0" hangingPunct="1">
      <a:defRPr kern="1200">
        <a:solidFill>
          <a:schemeClr val="tx1"/>
        </a:solidFill>
        <a:latin typeface="Verdana" pitchFamily="34" charset="0"/>
        <a:ea typeface="+mn-ea"/>
        <a:cs typeface="+mn-cs"/>
      </a:defRPr>
    </a:lvl7pPr>
    <a:lvl8pPr marL="3200400" algn="l" defTabSz="914400" rtl="0" eaLnBrk="1" latinLnBrk="0" hangingPunct="1">
      <a:defRPr kern="1200">
        <a:solidFill>
          <a:schemeClr val="tx1"/>
        </a:solidFill>
        <a:latin typeface="Verdana" pitchFamily="34" charset="0"/>
        <a:ea typeface="+mn-ea"/>
        <a:cs typeface="+mn-cs"/>
      </a:defRPr>
    </a:lvl8pPr>
    <a:lvl9pPr marL="3657600" algn="l" defTabSz="914400" rtl="0" eaLnBrk="1" latinLnBrk="0" hangingPunct="1">
      <a:defRPr kern="1200">
        <a:solidFill>
          <a:schemeClr val="tx1"/>
        </a:solidFill>
        <a:latin typeface="Verdan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0"/>
      </p:ext>
    </p:extLst>
  </p:showPr>
  <p:clrMru>
    <a:srgbClr val="FF3300"/>
    <a:srgbClr val="0033CC"/>
    <a:srgbClr val="99CC00"/>
    <a:srgbClr val="EDE811"/>
    <a:srgbClr val="FF9933"/>
    <a:srgbClr val="00FF99"/>
    <a:srgbClr val="CCCCFF"/>
    <a:srgbClr val="00FF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5308" autoAdjust="0"/>
    <p:restoredTop sz="94689" autoAdjust="0"/>
  </p:normalViewPr>
  <p:slideViewPr>
    <p:cSldViewPr snapToGrid="0">
      <p:cViewPr varScale="1">
        <p:scale>
          <a:sx n="122" d="100"/>
          <a:sy n="122" d="100"/>
        </p:scale>
        <p:origin x="-1314"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368685763" cy="368685763"/>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9.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0"/>
            <a:ext cx="7772400" cy="4571999"/>
          </a:xfrm>
        </p:spPr>
        <p:txBody>
          <a:bodyPr anchor="ctr">
            <a:noAutofit/>
          </a:bodyPr>
          <a:lstStyle>
            <a:lvl1pPr>
              <a:lnSpc>
                <a:spcPct val="100000"/>
              </a:lnSpc>
              <a:defRPr sz="8800" spc="-80" baseline="0">
                <a:solidFill>
                  <a:schemeClr val="tx1"/>
                </a:solid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457200" y="4800600"/>
            <a:ext cx="6858000" cy="914400"/>
          </a:xfrm>
        </p:spPr>
        <p:txBody>
          <a:bodyPr/>
          <a:lstStyle>
            <a:lvl1pPr marL="0" indent="0" algn="l">
              <a:buNone/>
              <a:defRPr b="0" cap="all" spc="120" baseline="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pPr>
              <a:defRPr/>
            </a:pPr>
            <a:endParaRPr lang="tr-TR"/>
          </a:p>
        </p:txBody>
      </p:sp>
      <p:sp>
        <p:nvSpPr>
          <p:cNvPr id="5" name="Footer Placeholder 4"/>
          <p:cNvSpPr>
            <a:spLocks noGrp="1"/>
          </p:cNvSpPr>
          <p:nvPr>
            <p:ph type="ftr" sz="quarter" idx="11"/>
          </p:nvPr>
        </p:nvSpPr>
        <p:spPr/>
        <p:txBody>
          <a:bodyPr/>
          <a:lstStyle/>
          <a:p>
            <a:pPr>
              <a:defRPr/>
            </a:pPr>
            <a:endParaRPr lang="tr-TR"/>
          </a:p>
        </p:txBody>
      </p:sp>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p:txBody>
          <a:bodyPr/>
          <a:lstStyle>
            <a:lvl1pPr>
              <a:defRPr>
                <a:solidFill>
                  <a:schemeClr val="tx1"/>
                </a:solidFill>
              </a:defRPr>
            </a:lvl1pPr>
          </a:lstStyle>
          <a:p>
            <a:pPr>
              <a:defRPr/>
            </a:pPr>
            <a:fld id="{0A305348-D511-46B0-BC03-3B41A57EAAD2}" type="slidenum">
              <a:rPr lang="tr-TR" smtClean="0"/>
              <a:pPr>
                <a:defRPr/>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Vertical Text Placeholder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pPr>
              <a:defRPr/>
            </a:pPr>
            <a:endParaRPr lang="tr-TR"/>
          </a:p>
        </p:txBody>
      </p:sp>
      <p:sp>
        <p:nvSpPr>
          <p:cNvPr id="5" name="Footer Placeholder 4"/>
          <p:cNvSpPr>
            <a:spLocks noGrp="1"/>
          </p:cNvSpPr>
          <p:nvPr>
            <p:ph type="ftr" sz="quarter" idx="11"/>
          </p:nvPr>
        </p:nvSpPr>
        <p:spPr/>
        <p:txBody>
          <a:bodyPr/>
          <a:lstStyle/>
          <a:p>
            <a:pPr>
              <a:defRPr/>
            </a:pPr>
            <a:endParaRPr lang="tr-TR"/>
          </a:p>
        </p:txBody>
      </p:sp>
      <p:sp>
        <p:nvSpPr>
          <p:cNvPr id="6" name="Slide Number Placeholder 5"/>
          <p:cNvSpPr>
            <a:spLocks noGrp="1"/>
          </p:cNvSpPr>
          <p:nvPr>
            <p:ph type="sldNum" sz="quarter" idx="12"/>
          </p:nvPr>
        </p:nvSpPr>
        <p:spPr/>
        <p:txBody>
          <a:bodyPr/>
          <a:lstStyle/>
          <a:p>
            <a:pPr>
              <a:defRPr/>
            </a:pPr>
            <a:fld id="{6AA639C0-F7C2-4B70-98D1-0950083AB8EF}" type="slidenum">
              <a:rPr lang="tr-TR" smtClean="0"/>
              <a:pPr>
                <a:defRPr/>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pPr>
              <a:defRPr/>
            </a:pPr>
            <a:endParaRPr lang="tr-TR"/>
          </a:p>
        </p:txBody>
      </p:sp>
      <p:sp>
        <p:nvSpPr>
          <p:cNvPr id="5" name="Footer Placeholder 4"/>
          <p:cNvSpPr>
            <a:spLocks noGrp="1"/>
          </p:cNvSpPr>
          <p:nvPr>
            <p:ph type="ftr" sz="quarter" idx="11"/>
          </p:nvPr>
        </p:nvSpPr>
        <p:spPr/>
        <p:txBody>
          <a:bodyPr/>
          <a:lstStyle/>
          <a:p>
            <a:pPr>
              <a:defRPr/>
            </a:pPr>
            <a:endParaRPr lang="tr-TR"/>
          </a:p>
        </p:txBody>
      </p:sp>
      <p:sp>
        <p:nvSpPr>
          <p:cNvPr id="6" name="Slide Number Placeholder 5"/>
          <p:cNvSpPr>
            <a:spLocks noGrp="1"/>
          </p:cNvSpPr>
          <p:nvPr>
            <p:ph type="sldNum" sz="quarter" idx="12"/>
          </p:nvPr>
        </p:nvSpPr>
        <p:spPr/>
        <p:txBody>
          <a:bodyPr/>
          <a:lstStyle/>
          <a:p>
            <a:pPr>
              <a:defRPr/>
            </a:pPr>
            <a:fld id="{E170617C-41D6-4624-A716-60C1CC08DCA4}" type="slidenum">
              <a:rPr lang="tr-TR" smtClean="0"/>
              <a:pPr>
                <a:defRPr/>
              </a:pPr>
              <a:t>‹#›</a:t>
            </a:fld>
            <a:endParaRPr lang="tr-T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Başlık, Metin ve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7813"/>
            <a:ext cx="8229600" cy="1139825"/>
          </a:xfrm>
        </p:spPr>
        <p:txBody>
          <a:bodyPr/>
          <a:lstStyle/>
          <a:p>
            <a:r>
              <a:rPr lang="tr-TR" smtClean="0"/>
              <a:t>Asıl başlık stili için tıklatın</a:t>
            </a:r>
            <a:endParaRPr lang="tr-TR"/>
          </a:p>
        </p:txBody>
      </p:sp>
      <p:sp>
        <p:nvSpPr>
          <p:cNvPr id="3" name="2 Metin Yer Tutucusu"/>
          <p:cNvSpPr>
            <a:spLocks noGrp="1"/>
          </p:cNvSpPr>
          <p:nvPr>
            <p:ph type="body" sz="half" idx="1"/>
          </p:nvPr>
        </p:nvSpPr>
        <p:spPr>
          <a:xfrm>
            <a:off x="457200" y="1600200"/>
            <a:ext cx="4038600" cy="4530725"/>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30725"/>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Rectangle 19"/>
          <p:cNvSpPr>
            <a:spLocks noGrp="1" noChangeArrowheads="1"/>
          </p:cNvSpPr>
          <p:nvPr>
            <p:ph type="dt" sz="half" idx="10"/>
          </p:nvPr>
        </p:nvSpPr>
        <p:spPr>
          <a:ln/>
        </p:spPr>
        <p:txBody>
          <a:bodyPr/>
          <a:lstStyle>
            <a:lvl1pPr>
              <a:defRPr/>
            </a:lvl1pPr>
          </a:lstStyle>
          <a:p>
            <a:pPr>
              <a:defRPr/>
            </a:pPr>
            <a:endParaRPr lang="tr-TR"/>
          </a:p>
        </p:txBody>
      </p:sp>
      <p:sp>
        <p:nvSpPr>
          <p:cNvPr id="6" name="Rectangle 20"/>
          <p:cNvSpPr>
            <a:spLocks noGrp="1" noChangeArrowheads="1"/>
          </p:cNvSpPr>
          <p:nvPr>
            <p:ph type="ftr" sz="quarter" idx="11"/>
          </p:nvPr>
        </p:nvSpPr>
        <p:spPr>
          <a:ln/>
        </p:spPr>
        <p:txBody>
          <a:bodyPr/>
          <a:lstStyle>
            <a:lvl1pPr>
              <a:defRPr/>
            </a:lvl1pPr>
          </a:lstStyle>
          <a:p>
            <a:pPr>
              <a:defRPr/>
            </a:pPr>
            <a:endParaRPr lang="tr-TR"/>
          </a:p>
        </p:txBody>
      </p:sp>
      <p:sp>
        <p:nvSpPr>
          <p:cNvPr id="7" name="Rectangle 21"/>
          <p:cNvSpPr>
            <a:spLocks noGrp="1" noChangeArrowheads="1"/>
          </p:cNvSpPr>
          <p:nvPr>
            <p:ph type="sldNum" sz="quarter" idx="12"/>
          </p:nvPr>
        </p:nvSpPr>
        <p:spPr>
          <a:ln/>
        </p:spPr>
        <p:txBody>
          <a:bodyPr/>
          <a:lstStyle>
            <a:lvl1pPr>
              <a:defRPr/>
            </a:lvl1pPr>
          </a:lstStyle>
          <a:p>
            <a:pPr>
              <a:defRPr/>
            </a:pPr>
            <a:fld id="{74C9F3E6-01D7-413B-B899-7DEA2CB9E736}" type="slidenum">
              <a:rPr lang="tr-TR"/>
              <a:pPr>
                <a:defRPr/>
              </a:pPr>
              <a:t>‹#›</a:t>
            </a:fld>
            <a:endParaRPr lang="tr-T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cSld name="İçerik">
    <p:spTree>
      <p:nvGrpSpPr>
        <p:cNvPr id="1" name=""/>
        <p:cNvGrpSpPr/>
        <p:nvPr/>
      </p:nvGrpSpPr>
      <p:grpSpPr>
        <a:xfrm>
          <a:off x="0" y="0"/>
          <a:ext cx="0" cy="0"/>
          <a:chOff x="0" y="0"/>
          <a:chExt cx="0" cy="0"/>
        </a:xfrm>
      </p:grpSpPr>
      <p:sp>
        <p:nvSpPr>
          <p:cNvPr id="2" name="1 İçerik Yer Tutucusu"/>
          <p:cNvSpPr>
            <a:spLocks noGrp="1"/>
          </p:cNvSpPr>
          <p:nvPr>
            <p:ph/>
          </p:nvPr>
        </p:nvSpPr>
        <p:spPr>
          <a:xfrm>
            <a:off x="457200" y="277813"/>
            <a:ext cx="8229600" cy="5853112"/>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3" name="Rectangle 19"/>
          <p:cNvSpPr>
            <a:spLocks noGrp="1" noChangeArrowheads="1"/>
          </p:cNvSpPr>
          <p:nvPr>
            <p:ph type="dt" sz="half" idx="10"/>
          </p:nvPr>
        </p:nvSpPr>
        <p:spPr>
          <a:ln/>
        </p:spPr>
        <p:txBody>
          <a:bodyPr/>
          <a:lstStyle>
            <a:lvl1pPr>
              <a:defRPr/>
            </a:lvl1pPr>
          </a:lstStyle>
          <a:p>
            <a:pPr>
              <a:defRPr/>
            </a:pPr>
            <a:endParaRPr lang="tr-TR"/>
          </a:p>
        </p:txBody>
      </p:sp>
      <p:sp>
        <p:nvSpPr>
          <p:cNvPr id="4" name="Rectangle 20"/>
          <p:cNvSpPr>
            <a:spLocks noGrp="1" noChangeArrowheads="1"/>
          </p:cNvSpPr>
          <p:nvPr>
            <p:ph type="ftr" sz="quarter" idx="11"/>
          </p:nvPr>
        </p:nvSpPr>
        <p:spPr>
          <a:ln/>
        </p:spPr>
        <p:txBody>
          <a:bodyPr/>
          <a:lstStyle>
            <a:lvl1pPr>
              <a:defRPr/>
            </a:lvl1pPr>
          </a:lstStyle>
          <a:p>
            <a:pPr>
              <a:defRPr/>
            </a:pPr>
            <a:endParaRPr lang="tr-TR"/>
          </a:p>
        </p:txBody>
      </p:sp>
      <p:sp>
        <p:nvSpPr>
          <p:cNvPr id="5" name="Rectangle 21"/>
          <p:cNvSpPr>
            <a:spLocks noGrp="1" noChangeArrowheads="1"/>
          </p:cNvSpPr>
          <p:nvPr>
            <p:ph type="sldNum" sz="quarter" idx="12"/>
          </p:nvPr>
        </p:nvSpPr>
        <p:spPr>
          <a:ln/>
        </p:spPr>
        <p:txBody>
          <a:bodyPr/>
          <a:lstStyle>
            <a:lvl1pPr>
              <a:defRPr/>
            </a:lvl1pPr>
          </a:lstStyle>
          <a:p>
            <a:pPr>
              <a:defRPr/>
            </a:pPr>
            <a:fld id="{461AB809-B671-4C6A-BF12-2886AA44FBF5}" type="slidenum">
              <a:rPr lang="tr-TR"/>
              <a:pPr>
                <a:defRPr/>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pPr>
              <a:defRPr/>
            </a:pPr>
            <a:endParaRPr lang="tr-TR"/>
          </a:p>
        </p:txBody>
      </p:sp>
      <p:sp>
        <p:nvSpPr>
          <p:cNvPr id="5" name="Footer Placeholder 4"/>
          <p:cNvSpPr>
            <a:spLocks noGrp="1"/>
          </p:cNvSpPr>
          <p:nvPr>
            <p:ph type="ftr" sz="quarter" idx="11"/>
          </p:nvPr>
        </p:nvSpPr>
        <p:spPr/>
        <p:txBody>
          <a:bodyPr/>
          <a:lstStyle/>
          <a:p>
            <a:pPr>
              <a:defRPr/>
            </a:pPr>
            <a:endParaRPr lang="tr-TR"/>
          </a:p>
        </p:txBody>
      </p:sp>
      <p:sp>
        <p:nvSpPr>
          <p:cNvPr id="6" name="Slide Number Placeholder 5"/>
          <p:cNvSpPr>
            <a:spLocks noGrp="1"/>
          </p:cNvSpPr>
          <p:nvPr>
            <p:ph type="sldNum" sz="quarter" idx="12"/>
          </p:nvPr>
        </p:nvSpPr>
        <p:spPr/>
        <p:txBody>
          <a:bodyPr/>
          <a:lstStyle/>
          <a:p>
            <a:pPr>
              <a:defRPr/>
            </a:pPr>
            <a:fld id="{79B82ED6-E0BC-45AB-95DF-EEF8CEE7EEF3}" type="slidenum">
              <a:rPr lang="tr-TR" smtClean="0"/>
              <a:pPr>
                <a:defRPr/>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457200" y="1447800"/>
            <a:ext cx="7772400" cy="4321175"/>
          </a:xfrm>
        </p:spPr>
        <p:txBody>
          <a:bodyPr anchor="ctr">
            <a:noAutofit/>
          </a:bodyPr>
          <a:lstStyle>
            <a:lvl1pPr algn="l">
              <a:lnSpc>
                <a:spcPct val="100000"/>
              </a:lnSpc>
              <a:defRPr sz="8800" b="0" cap="all" spc="-80" baseline="0">
                <a:solidFill>
                  <a:schemeClr val="tx1"/>
                </a:solidFill>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457200" y="228601"/>
            <a:ext cx="7772400" cy="1066800"/>
          </a:xfrm>
        </p:spPr>
        <p:txBody>
          <a:bodyPr anchor="b"/>
          <a:lstStyle>
            <a:lvl1pPr marL="0" indent="0">
              <a:buNone/>
              <a:defRPr sz="2000" b="0" cap="all" spc="12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7" name="Date Placeholder 6"/>
          <p:cNvSpPr>
            <a:spLocks noGrp="1"/>
          </p:cNvSpPr>
          <p:nvPr>
            <p:ph type="dt" sz="half" idx="10"/>
          </p:nvPr>
        </p:nvSpPr>
        <p:spPr/>
        <p:txBody>
          <a:bodyPr/>
          <a:lstStyle/>
          <a:p>
            <a:pPr>
              <a:defRPr/>
            </a:pPr>
            <a:endParaRPr lang="tr-TR"/>
          </a:p>
        </p:txBody>
      </p:sp>
      <p:sp>
        <p:nvSpPr>
          <p:cNvPr id="8" name="Slide Number Placeholder 7"/>
          <p:cNvSpPr>
            <a:spLocks noGrp="1"/>
          </p:cNvSpPr>
          <p:nvPr>
            <p:ph type="sldNum" sz="quarter" idx="11"/>
          </p:nvPr>
        </p:nvSpPr>
        <p:spPr/>
        <p:txBody>
          <a:bodyPr/>
          <a:lstStyle/>
          <a:p>
            <a:pPr>
              <a:defRPr/>
            </a:pPr>
            <a:fld id="{8C1A38F8-99BB-4D5B-8F14-7033F9DFC422}" type="slidenum">
              <a:rPr lang="tr-TR" smtClean="0"/>
              <a:pPr>
                <a:defRPr/>
              </a:pPr>
              <a:t>‹#›</a:t>
            </a:fld>
            <a:endParaRPr lang="tr-TR"/>
          </a:p>
        </p:txBody>
      </p:sp>
      <p:sp>
        <p:nvSpPr>
          <p:cNvPr id="9" name="Footer Placeholder 8"/>
          <p:cNvSpPr>
            <a:spLocks noGrp="1"/>
          </p:cNvSpPr>
          <p:nvPr>
            <p:ph type="ftr" sz="quarter" idx="12"/>
          </p:nvPr>
        </p:nvSpPr>
        <p:spPr/>
        <p:txBody>
          <a:bodyPr/>
          <a:lstStyle/>
          <a:p>
            <a:pPr>
              <a:defRPr/>
            </a:pPr>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sz="half" idx="1"/>
          </p:nvPr>
        </p:nvSpPr>
        <p:spPr>
          <a:xfrm>
            <a:off x="163068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509016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pPr>
              <a:defRPr/>
            </a:pPr>
            <a:endParaRPr lang="tr-TR"/>
          </a:p>
        </p:txBody>
      </p:sp>
      <p:sp>
        <p:nvSpPr>
          <p:cNvPr id="6" name="Footer Placeholder 5"/>
          <p:cNvSpPr>
            <a:spLocks noGrp="1"/>
          </p:cNvSpPr>
          <p:nvPr>
            <p:ph type="ftr" sz="quarter" idx="11"/>
          </p:nvPr>
        </p:nvSpPr>
        <p:spPr/>
        <p:txBody>
          <a:bodyPr/>
          <a:lstStyle/>
          <a:p>
            <a:pPr>
              <a:defRPr/>
            </a:pPr>
            <a:endParaRPr lang="tr-TR"/>
          </a:p>
        </p:txBody>
      </p:sp>
      <p:sp>
        <p:nvSpPr>
          <p:cNvPr id="7" name="Slide Number Placeholder 6"/>
          <p:cNvSpPr>
            <a:spLocks noGrp="1"/>
          </p:cNvSpPr>
          <p:nvPr>
            <p:ph type="sldNum" sz="quarter" idx="12"/>
          </p:nvPr>
        </p:nvSpPr>
        <p:spPr/>
        <p:txBody>
          <a:bodyPr/>
          <a:lstStyle/>
          <a:p>
            <a:pPr>
              <a:defRPr/>
            </a:pPr>
            <a:fld id="{DB7B7D17-9933-45D8-B03C-EBDDADDBFF20}" type="slidenum">
              <a:rPr lang="tr-TR" smtClean="0"/>
              <a:pPr>
                <a:defRPr/>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a:p>
        </p:txBody>
      </p:sp>
      <p:sp>
        <p:nvSpPr>
          <p:cNvPr id="3" name="Text Placeholder 2"/>
          <p:cNvSpPr>
            <a:spLocks noGrp="1"/>
          </p:cNvSpPr>
          <p:nvPr>
            <p:ph type="body" idx="1"/>
          </p:nvPr>
        </p:nvSpPr>
        <p:spPr>
          <a:xfrm>
            <a:off x="1627632" y="1572768"/>
            <a:ext cx="3291840" cy="639762"/>
          </a:xfrm>
        </p:spPr>
        <p:txBody>
          <a:bodyPr anchor="b">
            <a:noAutofit/>
          </a:bodyPr>
          <a:lstStyle>
            <a:lvl1pPr marL="0" indent="0">
              <a:buNone/>
              <a:defRPr sz="1800" b="0" cap="all" spc="100" baseline="0">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1627632"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5093208" y="1572768"/>
            <a:ext cx="3291840" cy="639762"/>
          </a:xfrm>
        </p:spPr>
        <p:txBody>
          <a:bodyPr anchor="b">
            <a:noAutofit/>
          </a:bodyPr>
          <a:lstStyle>
            <a:lvl1pPr marL="0" indent="0">
              <a:buNone/>
              <a:defRPr lang="en-US" sz="1800" b="0" kern="1200" cap="all" spc="100" baseline="0" dirty="0" smtClean="0">
                <a:solidFill>
                  <a:schemeClr val="tx1"/>
                </a:solidFill>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spcBef>
                <a:spcPct val="20000"/>
              </a:spcBef>
              <a:buFont typeface="Arial" pitchFamily="34" charset="0"/>
              <a:buNone/>
            </a:pPr>
            <a:r>
              <a:rPr lang="tr-TR" smtClean="0"/>
              <a:t>Asıl metin stillerini düzenlemek için tıklatın</a:t>
            </a:r>
          </a:p>
        </p:txBody>
      </p:sp>
      <p:sp>
        <p:nvSpPr>
          <p:cNvPr id="6" name="Content Placeholder 5"/>
          <p:cNvSpPr>
            <a:spLocks noGrp="1"/>
          </p:cNvSpPr>
          <p:nvPr>
            <p:ph sz="quarter" idx="4"/>
          </p:nvPr>
        </p:nvSpPr>
        <p:spPr>
          <a:xfrm>
            <a:off x="5093208"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pPr>
              <a:defRPr/>
            </a:pPr>
            <a:endParaRPr lang="tr-TR"/>
          </a:p>
        </p:txBody>
      </p:sp>
      <p:sp>
        <p:nvSpPr>
          <p:cNvPr id="8" name="Footer Placeholder 7"/>
          <p:cNvSpPr>
            <a:spLocks noGrp="1"/>
          </p:cNvSpPr>
          <p:nvPr>
            <p:ph type="ftr" sz="quarter" idx="11"/>
          </p:nvPr>
        </p:nvSpPr>
        <p:spPr/>
        <p:txBody>
          <a:bodyPr/>
          <a:lstStyle/>
          <a:p>
            <a:pPr>
              <a:defRPr/>
            </a:pPr>
            <a:endParaRPr lang="tr-TR"/>
          </a:p>
        </p:txBody>
      </p:sp>
      <p:sp>
        <p:nvSpPr>
          <p:cNvPr id="9" name="Slide Number Placeholder 8"/>
          <p:cNvSpPr>
            <a:spLocks noGrp="1"/>
          </p:cNvSpPr>
          <p:nvPr>
            <p:ph type="sldNum" sz="quarter" idx="12"/>
          </p:nvPr>
        </p:nvSpPr>
        <p:spPr/>
        <p:txBody>
          <a:bodyPr/>
          <a:lstStyle/>
          <a:p>
            <a:pPr>
              <a:defRPr/>
            </a:pPr>
            <a:fld id="{F8DAA09F-9A15-476C-B5B2-90BD02BED7CB}" type="slidenum">
              <a:rPr lang="tr-TR" smtClean="0"/>
              <a:pPr>
                <a:defRPr/>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Date Placeholder 2"/>
          <p:cNvSpPr>
            <a:spLocks noGrp="1"/>
          </p:cNvSpPr>
          <p:nvPr>
            <p:ph type="dt" sz="half" idx="10"/>
          </p:nvPr>
        </p:nvSpPr>
        <p:spPr/>
        <p:txBody>
          <a:bodyPr/>
          <a:lstStyle/>
          <a:p>
            <a:pPr>
              <a:defRPr/>
            </a:pPr>
            <a:endParaRPr lang="tr-TR"/>
          </a:p>
        </p:txBody>
      </p:sp>
      <p:sp>
        <p:nvSpPr>
          <p:cNvPr id="4" name="Footer Placeholder 3"/>
          <p:cNvSpPr>
            <a:spLocks noGrp="1"/>
          </p:cNvSpPr>
          <p:nvPr>
            <p:ph type="ftr" sz="quarter" idx="11"/>
          </p:nvPr>
        </p:nvSpPr>
        <p:spPr/>
        <p:txBody>
          <a:bodyPr/>
          <a:lstStyle/>
          <a:p>
            <a:pPr>
              <a:defRPr/>
            </a:pPr>
            <a:endParaRPr lang="tr-TR"/>
          </a:p>
        </p:txBody>
      </p:sp>
      <p:sp>
        <p:nvSpPr>
          <p:cNvPr id="5" name="Slide Number Placeholder 4"/>
          <p:cNvSpPr>
            <a:spLocks noGrp="1"/>
          </p:cNvSpPr>
          <p:nvPr>
            <p:ph type="sldNum" sz="quarter" idx="12"/>
          </p:nvPr>
        </p:nvSpPr>
        <p:spPr/>
        <p:txBody>
          <a:bodyPr/>
          <a:lstStyle/>
          <a:p>
            <a:pPr>
              <a:defRPr/>
            </a:pPr>
            <a:fld id="{BDC962D0-DA61-47BA-B58B-6171C31D5624}" type="slidenum">
              <a:rPr lang="tr-TR" smtClean="0"/>
              <a:pPr>
                <a:defRPr/>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tr-TR"/>
          </a:p>
        </p:txBody>
      </p:sp>
      <p:sp>
        <p:nvSpPr>
          <p:cNvPr id="3" name="Footer Placeholder 2"/>
          <p:cNvSpPr>
            <a:spLocks noGrp="1"/>
          </p:cNvSpPr>
          <p:nvPr>
            <p:ph type="ftr" sz="quarter" idx="11"/>
          </p:nvPr>
        </p:nvSpPr>
        <p:spPr/>
        <p:txBody>
          <a:bodyPr/>
          <a:lstStyle/>
          <a:p>
            <a:pPr>
              <a:defRPr/>
            </a:pPr>
            <a:endParaRPr lang="tr-TR"/>
          </a:p>
        </p:txBody>
      </p:sp>
      <p:sp>
        <p:nvSpPr>
          <p:cNvPr id="4" name="Slide Number Placeholder 3"/>
          <p:cNvSpPr>
            <a:spLocks noGrp="1"/>
          </p:cNvSpPr>
          <p:nvPr>
            <p:ph type="sldNum" sz="quarter" idx="12"/>
          </p:nvPr>
        </p:nvSpPr>
        <p:spPr/>
        <p:txBody>
          <a:bodyPr/>
          <a:lstStyle/>
          <a:p>
            <a:pPr>
              <a:defRPr/>
            </a:pPr>
            <a:fld id="{C4C6E38F-3537-4768-A38B-901F3FF3C755}" type="slidenum">
              <a:rPr lang="tr-TR" smtClean="0"/>
              <a:pPr>
                <a:defRPr/>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600200"/>
            <a:ext cx="5111750" cy="448056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457200" y="1600200"/>
            <a:ext cx="3008313" cy="448056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pPr>
              <a:defRPr/>
            </a:pPr>
            <a:endParaRPr lang="tr-TR"/>
          </a:p>
        </p:txBody>
      </p:sp>
      <p:sp>
        <p:nvSpPr>
          <p:cNvPr id="6" name="Footer Placeholder 5"/>
          <p:cNvSpPr>
            <a:spLocks noGrp="1"/>
          </p:cNvSpPr>
          <p:nvPr>
            <p:ph type="ftr" sz="quarter" idx="11"/>
          </p:nvPr>
        </p:nvSpPr>
        <p:spPr/>
        <p:txBody>
          <a:bodyPr/>
          <a:lstStyle/>
          <a:p>
            <a:pPr>
              <a:defRPr/>
            </a:pPr>
            <a:endParaRPr lang="tr-TR"/>
          </a:p>
        </p:txBody>
      </p:sp>
      <p:sp>
        <p:nvSpPr>
          <p:cNvPr id="7" name="Slide Number Placeholder 6"/>
          <p:cNvSpPr>
            <a:spLocks noGrp="1"/>
          </p:cNvSpPr>
          <p:nvPr>
            <p:ph type="sldNum" sz="quarter" idx="12"/>
          </p:nvPr>
        </p:nvSpPr>
        <p:spPr/>
        <p:txBody>
          <a:bodyPr/>
          <a:lstStyle/>
          <a:p>
            <a:pPr>
              <a:defRPr/>
            </a:pPr>
            <a:fld id="{04A68717-2DEE-49E3-A7C7-8C2018B7F0C4}" type="slidenum">
              <a:rPr lang="tr-TR" smtClean="0"/>
              <a:pPr>
                <a:defRPr/>
              </a:pPr>
              <a:t>‹#›</a:t>
            </a:fld>
            <a:endParaRPr lang="tr-TR"/>
          </a:p>
        </p:txBody>
      </p:sp>
      <p:sp>
        <p:nvSpPr>
          <p:cNvPr id="8" name="Title 7"/>
          <p:cNvSpPr>
            <a:spLocks noGrp="1"/>
          </p:cNvSpPr>
          <p:nvPr>
            <p:ph type="title"/>
          </p:nvPr>
        </p:nvSpPr>
        <p:spPr/>
        <p:txBody>
          <a:bodyPr/>
          <a:lstStyle/>
          <a:p>
            <a:r>
              <a:rPr lang="tr-TR" smtClean="0"/>
              <a:t>Asıl başlık stili için tıklatın</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 y="0"/>
            <a:ext cx="9000877" cy="4846320"/>
          </a:xfrm>
          <a:solidFill>
            <a:schemeClr val="bg1">
              <a:lumMod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a:p>
        </p:txBody>
      </p:sp>
      <p:sp>
        <p:nvSpPr>
          <p:cNvPr id="4" name="Text Placeholder 3"/>
          <p:cNvSpPr>
            <a:spLocks noGrp="1"/>
          </p:cNvSpPr>
          <p:nvPr>
            <p:ph type="body" sz="half" idx="2"/>
          </p:nvPr>
        </p:nvSpPr>
        <p:spPr>
          <a:xfrm>
            <a:off x="457200" y="5715000"/>
            <a:ext cx="8153400" cy="457200"/>
          </a:xfrm>
        </p:spPr>
        <p:txBody>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pPr>
              <a:defRPr/>
            </a:pPr>
            <a:endParaRPr lang="tr-TR"/>
          </a:p>
        </p:txBody>
      </p:sp>
      <p:sp>
        <p:nvSpPr>
          <p:cNvPr id="6" name="Footer Placeholder 5"/>
          <p:cNvSpPr>
            <a:spLocks noGrp="1"/>
          </p:cNvSpPr>
          <p:nvPr>
            <p:ph type="ftr" sz="quarter" idx="11"/>
          </p:nvPr>
        </p:nvSpPr>
        <p:spPr/>
        <p:txBody>
          <a:bodyPr/>
          <a:lstStyle/>
          <a:p>
            <a:pPr>
              <a:defRPr/>
            </a:pPr>
            <a:endParaRPr lang="tr-TR"/>
          </a:p>
        </p:txBody>
      </p:sp>
      <p:sp>
        <p:nvSpPr>
          <p:cNvPr id="7" name="Slide Number Placeholder 6"/>
          <p:cNvSpPr>
            <a:spLocks noGrp="1"/>
          </p:cNvSpPr>
          <p:nvPr>
            <p:ph type="sldNum" sz="quarter" idx="12"/>
          </p:nvPr>
        </p:nvSpPr>
        <p:spPr/>
        <p:txBody>
          <a:bodyPr/>
          <a:lstStyle>
            <a:lvl1pPr>
              <a:defRPr>
                <a:solidFill>
                  <a:schemeClr val="tx1"/>
                </a:solidFill>
              </a:defRPr>
            </a:lvl1pPr>
          </a:lstStyle>
          <a:p>
            <a:pPr>
              <a:defRPr/>
            </a:pPr>
            <a:fld id="{B7323AA3-BC57-4DF8-9E0A-78AEDE40DCFF}" type="slidenum">
              <a:rPr lang="tr-TR" smtClean="0"/>
              <a:pPr>
                <a:defRPr/>
              </a:pPr>
              <a:t>‹#›</a:t>
            </a:fld>
            <a:endParaRPr lang="tr-TR"/>
          </a:p>
        </p:txBody>
      </p:sp>
      <p:sp>
        <p:nvSpPr>
          <p:cNvPr id="8" name="Title 7"/>
          <p:cNvSpPr>
            <a:spLocks noGrp="1"/>
          </p:cNvSpPr>
          <p:nvPr>
            <p:ph type="title"/>
          </p:nvPr>
        </p:nvSpPr>
        <p:spPr>
          <a:xfrm>
            <a:off x="457200" y="4953000"/>
            <a:ext cx="8153400" cy="762000"/>
          </a:xfrm>
        </p:spPr>
        <p:txBody>
          <a:bodyPr anchor="t">
            <a:normAutofit/>
          </a:bodyPr>
          <a:lstStyle>
            <a:lvl1pPr>
              <a:defRPr sz="3200"/>
            </a:lvl1pPr>
          </a:lstStyle>
          <a:p>
            <a:r>
              <a:rPr lang="tr-TR" smtClean="0"/>
              <a:t>Asıl başlık stili için tıklatın</a:t>
            </a:r>
            <a:endParaRPr lang="en-US" dirty="0"/>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52718"/>
            <a:ext cx="5791200" cy="1371600"/>
          </a:xfrm>
          <a:prstGeom prst="rect">
            <a:avLst/>
          </a:prstGeom>
        </p:spPr>
        <p:txBody>
          <a:bodyPr vert="horz" lIns="91440" tIns="45720" rIns="91440" bIns="45720" rtlCol="0" anchor="b">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457200" y="1752600"/>
            <a:ext cx="7620000" cy="43735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457200" y="6172201"/>
            <a:ext cx="3429000" cy="304800"/>
          </a:xfrm>
          <a:prstGeom prst="rect">
            <a:avLst/>
          </a:prstGeom>
        </p:spPr>
        <p:txBody>
          <a:bodyPr vert="horz" lIns="91440" tIns="45720" rIns="91440" bIns="0" rtlCol="0" anchor="b"/>
          <a:lstStyle>
            <a:lvl1pPr algn="l">
              <a:defRPr sz="1000">
                <a:solidFill>
                  <a:schemeClr val="tx1"/>
                </a:solidFill>
              </a:defRPr>
            </a:lvl1pPr>
          </a:lstStyle>
          <a:p>
            <a:pPr>
              <a:defRPr/>
            </a:pPr>
            <a:endParaRPr lang="tr-TR"/>
          </a:p>
        </p:txBody>
      </p:sp>
      <p:sp>
        <p:nvSpPr>
          <p:cNvPr id="5" name="Footer Placeholder 4"/>
          <p:cNvSpPr>
            <a:spLocks noGrp="1"/>
          </p:cNvSpPr>
          <p:nvPr>
            <p:ph type="ftr" sz="quarter" idx="3"/>
          </p:nvPr>
        </p:nvSpPr>
        <p:spPr>
          <a:xfrm>
            <a:off x="457200" y="6492875"/>
            <a:ext cx="3429000" cy="283845"/>
          </a:xfrm>
          <a:prstGeom prst="rect">
            <a:avLst/>
          </a:prstGeom>
        </p:spPr>
        <p:txBody>
          <a:bodyPr vert="horz" lIns="91440" tIns="45720" rIns="91440" bIns="45720" rtlCol="0" anchor="t"/>
          <a:lstStyle>
            <a:lvl1pPr algn="l">
              <a:defRPr sz="1000">
                <a:solidFill>
                  <a:schemeClr val="tx1"/>
                </a:solidFill>
              </a:defRPr>
            </a:lvl1pPr>
          </a:lstStyle>
          <a:p>
            <a:pPr>
              <a:defRPr/>
            </a:pPr>
            <a:endParaRPr lang="tr-TR"/>
          </a:p>
        </p:txBody>
      </p:sp>
      <p:sp>
        <p:nvSpPr>
          <p:cNvPr id="6" name="Slide Number Placeholder 5"/>
          <p:cNvSpPr>
            <a:spLocks noGrp="1"/>
          </p:cNvSpPr>
          <p:nvPr>
            <p:ph type="sldNum" sz="quarter" idx="4"/>
          </p:nvPr>
        </p:nvSpPr>
        <p:spPr>
          <a:xfrm rot="16200000">
            <a:off x="8227377" y="5885497"/>
            <a:ext cx="1315721" cy="365125"/>
          </a:xfrm>
          <a:prstGeom prst="rect">
            <a:avLst/>
          </a:prstGeom>
        </p:spPr>
        <p:txBody>
          <a:bodyPr vert="horz" lIns="91440" tIns="45720" rIns="91440" bIns="45720" rtlCol="0" anchor="ctr"/>
          <a:lstStyle>
            <a:lvl1pPr algn="l">
              <a:defRPr sz="2400" b="1">
                <a:solidFill>
                  <a:schemeClr val="tx2"/>
                </a:solidFill>
              </a:defRPr>
            </a:lvl1pPr>
          </a:lstStyle>
          <a:p>
            <a:pPr>
              <a:defRPr/>
            </a:pPr>
            <a:fld id="{9160D484-D922-45B4-A71B-77E64414176B}" type="slidenum">
              <a:rPr lang="tr-TR" smtClean="0"/>
              <a:pPr>
                <a:defRPr/>
              </a:pPr>
              <a:t>‹#›</a:t>
            </a:fld>
            <a:endParaRPr lang="tr-TR"/>
          </a:p>
        </p:txBody>
      </p:sp>
      <p:sp>
        <p:nvSpPr>
          <p:cNvPr id="7" name="Rectangle 6"/>
          <p:cNvSpPr/>
          <p:nvPr/>
        </p:nvSpPr>
        <p:spPr>
          <a:xfrm>
            <a:off x="9001124" y="0"/>
            <a:ext cx="142876" cy="1371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9001124" y="1371600"/>
            <a:ext cx="142876" cy="5486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814" r:id="rId1"/>
    <p:sldLayoutId id="2147483815" r:id="rId2"/>
    <p:sldLayoutId id="2147483816" r:id="rId3"/>
    <p:sldLayoutId id="2147483817" r:id="rId4"/>
    <p:sldLayoutId id="2147483818" r:id="rId5"/>
    <p:sldLayoutId id="2147483819" r:id="rId6"/>
    <p:sldLayoutId id="2147483820" r:id="rId7"/>
    <p:sldLayoutId id="2147483821" r:id="rId8"/>
    <p:sldLayoutId id="2147483822" r:id="rId9"/>
    <p:sldLayoutId id="2147483823" r:id="rId10"/>
    <p:sldLayoutId id="2147483824" r:id="rId11"/>
    <p:sldLayoutId id="2147483825" r:id="rId12"/>
    <p:sldLayoutId id="2147483826" r:id="rId13"/>
  </p:sldLayoutIdLst>
  <p:txStyles>
    <p:titleStyle>
      <a:lvl1pPr algn="l" defTabSz="914400" rtl="0" eaLnBrk="1" latinLnBrk="0" hangingPunct="1">
        <a:spcBef>
          <a:spcPct val="0"/>
        </a:spcBef>
        <a:buNone/>
        <a:defRPr sz="3600" kern="1200" cap="all" spc="-60" baseline="0">
          <a:solidFill>
            <a:schemeClr val="tx2"/>
          </a:solidFill>
          <a:latin typeface="+mj-lt"/>
          <a:ea typeface="+mj-ea"/>
          <a:cs typeface="+mj-cs"/>
        </a:defRPr>
      </a:lvl1pPr>
    </p:titleStyle>
    <p:body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2.wmf"/><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2.wmf"/><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image" Target="../media/image12.wmf"/><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12.wmf"/><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2" Type="http://schemas.openxmlformats.org/officeDocument/2006/relationships/image" Target="../media/image13.wmf"/><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14.wmf"/><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15.wmf"/><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3.wmf"/><Relationship Id="rId1" Type="http://schemas.openxmlformats.org/officeDocument/2006/relationships/slideLayout" Target="../slideLayouts/slideLayout7.xml"/><Relationship Id="rId5" Type="http://schemas.openxmlformats.org/officeDocument/2006/relationships/image" Target="../media/image6.wmf"/><Relationship Id="rId4" Type="http://schemas.openxmlformats.org/officeDocument/2006/relationships/image" Target="../media/image5.wmf"/></Relationships>
</file>

<file path=ppt/slides/_rels/slide40.xml.rels><?xml version="1.0" encoding="UTF-8" standalone="yes"?>
<Relationships xmlns="http://schemas.openxmlformats.org/package/2006/relationships"><Relationship Id="rId2" Type="http://schemas.openxmlformats.org/officeDocument/2006/relationships/image" Target="../media/image16.wmf"/><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image" Target="../media/image16.wmf"/><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17.wmf"/><Relationship Id="rId1" Type="http://schemas.openxmlformats.org/officeDocument/2006/relationships/slideLayout" Target="../slideLayouts/slideLayout1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audio" Target="../media/audio1.wav"/><Relationship Id="rId1" Type="http://schemas.openxmlformats.org/officeDocument/2006/relationships/slideLayout" Target="../slideLayouts/slideLayout7.xml"/><Relationship Id="rId6" Type="http://schemas.openxmlformats.org/officeDocument/2006/relationships/image" Target="../media/image9.wmf"/><Relationship Id="rId5" Type="http://schemas.openxmlformats.org/officeDocument/2006/relationships/image" Target="../media/image8.wmf"/><Relationship Id="rId4" Type="http://schemas.openxmlformats.org/officeDocument/2006/relationships/image" Target="../media/image7.wmf"/></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image" Target="../media/image18.wmf"/><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audio" Target="../media/audio2.wav"/><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2" Type="http://schemas.openxmlformats.org/officeDocument/2006/relationships/image" Target="../media/image20.wmf"/><Relationship Id="rId1" Type="http://schemas.openxmlformats.org/officeDocument/2006/relationships/slideLayout" Target="../slideLayouts/slideLayout13.xml"/></Relationships>
</file>

<file path=ppt/slides/_rels/slide61.xml.rels><?xml version="1.0" encoding="UTF-8" standalone="yes"?>
<Relationships xmlns="http://schemas.openxmlformats.org/package/2006/relationships"><Relationship Id="rId2" Type="http://schemas.openxmlformats.org/officeDocument/2006/relationships/image" Target="../media/image21.wmf"/><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2" Type="http://schemas.openxmlformats.org/officeDocument/2006/relationships/image" Target="../media/image22.wmf"/><Relationship Id="rId1" Type="http://schemas.openxmlformats.org/officeDocument/2006/relationships/slideLayout" Target="../slideLayouts/slideLayout12.xml"/></Relationships>
</file>

<file path=ppt/slides/_rels/slide63.xml.rels><?xml version="1.0" encoding="UTF-8" standalone="yes"?>
<Relationships xmlns="http://schemas.openxmlformats.org/package/2006/relationships"><Relationship Id="rId2" Type="http://schemas.openxmlformats.org/officeDocument/2006/relationships/image" Target="../media/image23.wmf"/><Relationship Id="rId1" Type="http://schemas.openxmlformats.org/officeDocument/2006/relationships/slideLayout" Target="../slideLayouts/slideLayout1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6.xml.rels><?xml version="1.0" encoding="UTF-8" standalone="yes"?>
<Relationships xmlns="http://schemas.openxmlformats.org/package/2006/relationships"><Relationship Id="rId8" Type="http://schemas.openxmlformats.org/officeDocument/2006/relationships/image" Target="../media/image30.wmf"/><Relationship Id="rId3" Type="http://schemas.openxmlformats.org/officeDocument/2006/relationships/image" Target="../media/image25.wmf"/><Relationship Id="rId7" Type="http://schemas.openxmlformats.org/officeDocument/2006/relationships/image" Target="../media/image29.wmf"/><Relationship Id="rId2" Type="http://schemas.openxmlformats.org/officeDocument/2006/relationships/image" Target="../media/image24.wmf"/><Relationship Id="rId1" Type="http://schemas.openxmlformats.org/officeDocument/2006/relationships/slideLayout" Target="../slideLayouts/slideLayout7.xml"/><Relationship Id="rId6" Type="http://schemas.openxmlformats.org/officeDocument/2006/relationships/image" Target="../media/image28.wmf"/><Relationship Id="rId5" Type="http://schemas.openxmlformats.org/officeDocument/2006/relationships/image" Target="../media/image27.wmf"/><Relationship Id="rId4" Type="http://schemas.openxmlformats.org/officeDocument/2006/relationships/image" Target="../media/image26.wmf"/><Relationship Id="rId9" Type="http://schemas.openxmlformats.org/officeDocument/2006/relationships/image" Target="../media/image31.wmf"/></Relationships>
</file>

<file path=ppt/slides/_rels/slide7.x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14338" name="Picture 6" descr="g0106143"/>
          <p:cNvPicPr>
            <a:picLocks noChangeAspect="1" noChangeArrowheads="1"/>
          </p:cNvPicPr>
          <p:nvPr/>
        </p:nvPicPr>
        <p:blipFill>
          <a:blip r:embed="rId2" cstate="print"/>
          <a:srcRect/>
          <a:stretch>
            <a:fillRect/>
          </a:stretch>
        </p:blipFill>
        <p:spPr bwMode="auto">
          <a:xfrm>
            <a:off x="288925" y="338138"/>
            <a:ext cx="8555038" cy="6303962"/>
          </a:xfrm>
          <a:prstGeom prst="rect">
            <a:avLst/>
          </a:prstGeom>
          <a:noFill/>
          <a:ln w="9525">
            <a:noFill/>
            <a:miter lim="800000"/>
            <a:headEnd/>
            <a:tailEnd/>
          </a:ln>
        </p:spPr>
      </p:pic>
      <p:sp>
        <p:nvSpPr>
          <p:cNvPr id="14339" name="Text Box 8"/>
          <p:cNvSpPr txBox="1">
            <a:spLocks noChangeArrowheads="1"/>
          </p:cNvSpPr>
          <p:nvPr/>
        </p:nvSpPr>
        <p:spPr bwMode="auto">
          <a:xfrm>
            <a:off x="1165225" y="1268413"/>
            <a:ext cx="4438650" cy="366712"/>
          </a:xfrm>
          <a:prstGeom prst="rect">
            <a:avLst/>
          </a:prstGeom>
          <a:noFill/>
          <a:ln w="9525">
            <a:noFill/>
            <a:miter lim="800000"/>
            <a:headEnd/>
            <a:tailEnd/>
          </a:ln>
        </p:spPr>
        <p:txBody>
          <a:bodyPr>
            <a:spAutoFit/>
          </a:bodyPr>
          <a:lstStyle/>
          <a:p>
            <a:pPr>
              <a:spcBef>
                <a:spcPct val="50000"/>
              </a:spcBef>
            </a:pPr>
            <a:endParaRPr lang="tr-TR"/>
          </a:p>
        </p:txBody>
      </p:sp>
      <p:sp>
        <p:nvSpPr>
          <p:cNvPr id="2057" name="Rectangle 9"/>
          <p:cNvSpPr>
            <a:spLocks noChangeArrowheads="1"/>
          </p:cNvSpPr>
          <p:nvPr/>
        </p:nvSpPr>
        <p:spPr bwMode="auto">
          <a:xfrm>
            <a:off x="1512888" y="1300163"/>
            <a:ext cx="6350000" cy="1139825"/>
          </a:xfrm>
          <a:prstGeom prst="rect">
            <a:avLst/>
          </a:prstGeom>
          <a:noFill/>
          <a:ln w="9525">
            <a:noFill/>
            <a:miter lim="800000"/>
            <a:headEnd/>
            <a:tailEnd/>
          </a:ln>
          <a:effectLst/>
        </p:spPr>
        <p:txBody>
          <a:bodyPr anchor="ctr" anchorCtr="1"/>
          <a:lstStyle/>
          <a:p>
            <a:pPr algn="ctr">
              <a:defRPr/>
            </a:pPr>
            <a:r>
              <a:rPr lang="tr-TR" sz="4800" b="1">
                <a:solidFill>
                  <a:srgbClr val="000000"/>
                </a:solidFill>
                <a:effectLst>
                  <a:outerShdw blurRad="38100" dist="38100" dir="2700000" algn="tl">
                    <a:srgbClr val="FFFFFF"/>
                  </a:outerShdw>
                </a:effectLst>
                <a:latin typeface="Comic Sans MS" pitchFamily="66" charset="0"/>
              </a:rPr>
              <a:t/>
            </a:r>
            <a:br>
              <a:rPr lang="tr-TR" sz="4800" b="1">
                <a:solidFill>
                  <a:srgbClr val="000000"/>
                </a:solidFill>
                <a:effectLst>
                  <a:outerShdw blurRad="38100" dist="38100" dir="2700000" algn="tl">
                    <a:srgbClr val="FFFFFF"/>
                  </a:outerShdw>
                </a:effectLst>
                <a:latin typeface="Comic Sans MS" pitchFamily="66" charset="0"/>
              </a:rPr>
            </a:br>
            <a:r>
              <a:rPr lang="tr-TR" sz="4800" b="1">
                <a:solidFill>
                  <a:srgbClr val="000000"/>
                </a:solidFill>
                <a:effectLst>
                  <a:outerShdw blurRad="38100" dist="38100" dir="2700000" algn="tl">
                    <a:srgbClr val="FFFFFF"/>
                  </a:outerShdw>
                </a:effectLst>
                <a:latin typeface="Comic Sans MS" pitchFamily="66" charset="0"/>
              </a:rPr>
              <a:t>BECERİ ÖĞRETİMİ</a:t>
            </a:r>
          </a:p>
        </p:txBody>
      </p:sp>
    </p:spTree>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057"/>
                                        </p:tgtEl>
                                        <p:attrNameLst>
                                          <p:attrName>style.visibility</p:attrName>
                                        </p:attrNameLst>
                                      </p:cBhvr>
                                      <p:to>
                                        <p:strVal val="visible"/>
                                      </p:to>
                                    </p:set>
                                    <p:anim calcmode="lin" valueType="num">
                                      <p:cBhvr additive="base">
                                        <p:cTn id="7" dur="500" fill="hold"/>
                                        <p:tgtEl>
                                          <p:spTgt spid="2057"/>
                                        </p:tgtEl>
                                        <p:attrNameLst>
                                          <p:attrName>ppt_x</p:attrName>
                                        </p:attrNameLst>
                                      </p:cBhvr>
                                      <p:tavLst>
                                        <p:tav tm="0">
                                          <p:val>
                                            <p:strVal val="#ppt_x"/>
                                          </p:val>
                                        </p:tav>
                                        <p:tav tm="100000">
                                          <p:val>
                                            <p:strVal val="#ppt_x"/>
                                          </p:val>
                                        </p:tav>
                                      </p:tavLst>
                                    </p:anim>
                                    <p:anim calcmode="lin" valueType="num">
                                      <p:cBhvr additive="base">
                                        <p:cTn id="8" dur="500" fill="hold"/>
                                        <p:tgtEl>
                                          <p:spTgt spid="205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7"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2994" name="Rectangle 2"/>
          <p:cNvSpPr>
            <a:spLocks noChangeArrowheads="1"/>
          </p:cNvSpPr>
          <p:nvPr/>
        </p:nvSpPr>
        <p:spPr bwMode="auto">
          <a:xfrm>
            <a:off x="457200" y="633413"/>
            <a:ext cx="8229600" cy="1139825"/>
          </a:xfrm>
          <a:prstGeom prst="rect">
            <a:avLst/>
          </a:prstGeom>
          <a:noFill/>
          <a:ln w="9525">
            <a:noFill/>
            <a:miter lim="800000"/>
            <a:headEnd/>
            <a:tailEnd/>
          </a:ln>
          <a:effectLst/>
        </p:spPr>
        <p:txBody>
          <a:bodyPr anchor="ctr" anchorCtr="1"/>
          <a:lstStyle/>
          <a:p>
            <a:pPr algn="ctr">
              <a:defRPr/>
            </a:pPr>
            <a:r>
              <a:rPr lang="tr-TR" sz="3600">
                <a:solidFill>
                  <a:schemeClr val="folHlink"/>
                </a:solidFill>
                <a:effectLst>
                  <a:outerShdw blurRad="38100" dist="38100" dir="2700000" algn="tl">
                    <a:srgbClr val="000000"/>
                  </a:outerShdw>
                </a:effectLst>
                <a:latin typeface="Comic Sans MS" pitchFamily="66" charset="0"/>
              </a:rPr>
              <a:t/>
            </a:r>
            <a:br>
              <a:rPr lang="tr-TR" sz="3600">
                <a:solidFill>
                  <a:schemeClr val="folHlink"/>
                </a:solidFill>
                <a:effectLst>
                  <a:outerShdw blurRad="38100" dist="38100" dir="2700000" algn="tl">
                    <a:srgbClr val="000000"/>
                  </a:outerShdw>
                </a:effectLst>
                <a:latin typeface="Comic Sans MS" pitchFamily="66" charset="0"/>
              </a:rPr>
            </a:br>
            <a:r>
              <a:rPr lang="tr-TR" sz="3600" b="1">
                <a:solidFill>
                  <a:schemeClr val="folHlink"/>
                </a:solidFill>
                <a:effectLst>
                  <a:outerShdw blurRad="38100" dist="38100" dir="2700000" algn="tl">
                    <a:srgbClr val="000000"/>
                  </a:outerShdw>
                </a:effectLst>
                <a:latin typeface="Comic Sans MS" pitchFamily="66" charset="0"/>
              </a:rPr>
              <a:t>BECERİ ANALİZİNİN ÖĞRETİME KATKILARI</a:t>
            </a:r>
          </a:p>
        </p:txBody>
      </p:sp>
      <p:sp>
        <p:nvSpPr>
          <p:cNvPr id="212995" name="Rectangle 3"/>
          <p:cNvSpPr>
            <a:spLocks noChangeArrowheads="1"/>
          </p:cNvSpPr>
          <p:nvPr/>
        </p:nvSpPr>
        <p:spPr bwMode="auto">
          <a:xfrm>
            <a:off x="457200" y="2225675"/>
            <a:ext cx="8229600" cy="4281488"/>
          </a:xfrm>
          <a:prstGeom prst="rect">
            <a:avLst/>
          </a:prstGeom>
          <a:noFill/>
          <a:ln w="9525">
            <a:noFill/>
            <a:miter lim="800000"/>
            <a:headEnd/>
            <a:tailEnd/>
          </a:ln>
          <a:effectLst/>
        </p:spPr>
        <p:txBody>
          <a:bodyPr/>
          <a:lstStyle/>
          <a:p>
            <a:pPr marL="609600" indent="-609600">
              <a:spcBef>
                <a:spcPct val="20000"/>
              </a:spcBef>
              <a:buClr>
                <a:schemeClr val="hlink"/>
              </a:buClr>
              <a:buSzPct val="70000"/>
              <a:buFont typeface="Wingdings" pitchFamily="2" charset="2"/>
              <a:buChar char="u"/>
              <a:defRPr/>
            </a:pPr>
            <a:endParaRPr lang="tr-TR" sz="3200">
              <a:effectLst>
                <a:outerShdw blurRad="38100" dist="38100" dir="2700000" algn="tl">
                  <a:srgbClr val="000000"/>
                </a:outerShdw>
              </a:effectLst>
              <a:latin typeface="Comic Sans MS" pitchFamily="66" charset="0"/>
            </a:endParaRPr>
          </a:p>
          <a:p>
            <a:pPr marL="609600" indent="-609600">
              <a:spcBef>
                <a:spcPct val="20000"/>
              </a:spcBef>
              <a:buClr>
                <a:schemeClr val="hlink"/>
              </a:buClr>
              <a:buSzPct val="70000"/>
              <a:buFont typeface="Wingdings" pitchFamily="2" charset="2"/>
              <a:buChar char="u"/>
              <a:defRPr/>
            </a:pPr>
            <a:r>
              <a:rPr lang="tr-TR" sz="3600" i="1">
                <a:effectLst>
                  <a:outerShdw blurRad="38100" dist="38100" dir="2700000" algn="tl">
                    <a:srgbClr val="000000"/>
                  </a:outerShdw>
                </a:effectLst>
                <a:latin typeface="Comic Sans MS" pitchFamily="66" charset="0"/>
              </a:rPr>
              <a:t>Bilgi</a:t>
            </a:r>
          </a:p>
          <a:p>
            <a:pPr marL="609600" indent="-609600">
              <a:spcBef>
                <a:spcPct val="20000"/>
              </a:spcBef>
              <a:buClr>
                <a:schemeClr val="hlink"/>
              </a:buClr>
              <a:buSzPct val="70000"/>
              <a:buFont typeface="Wingdings" pitchFamily="2" charset="2"/>
              <a:buChar char="u"/>
              <a:defRPr/>
            </a:pPr>
            <a:r>
              <a:rPr lang="tr-TR" sz="3600" i="1">
                <a:effectLst>
                  <a:outerShdw blurRad="38100" dist="38100" dir="2700000" algn="tl">
                    <a:srgbClr val="000000"/>
                  </a:outerShdw>
                </a:effectLst>
                <a:latin typeface="Comic Sans MS" pitchFamily="66" charset="0"/>
              </a:rPr>
              <a:t>Öğretimin Bireyselleştirilmesi</a:t>
            </a:r>
          </a:p>
          <a:p>
            <a:pPr marL="609600" indent="-609600">
              <a:spcBef>
                <a:spcPct val="20000"/>
              </a:spcBef>
              <a:buClr>
                <a:schemeClr val="hlink"/>
              </a:buClr>
              <a:buSzPct val="70000"/>
              <a:buFont typeface="Wingdings" pitchFamily="2" charset="2"/>
              <a:buChar char="u"/>
              <a:defRPr/>
            </a:pPr>
            <a:r>
              <a:rPr lang="tr-TR" sz="3600" i="1">
                <a:effectLst>
                  <a:outerShdw blurRad="38100" dist="38100" dir="2700000" algn="tl">
                    <a:srgbClr val="000000"/>
                  </a:outerShdw>
                </a:effectLst>
                <a:latin typeface="Comic Sans MS" pitchFamily="66" charset="0"/>
              </a:rPr>
              <a:t>Öğretimi Kolaylaştırır</a:t>
            </a:r>
          </a:p>
          <a:p>
            <a:pPr marL="609600" indent="-609600">
              <a:spcBef>
                <a:spcPct val="20000"/>
              </a:spcBef>
              <a:buClr>
                <a:schemeClr val="hlink"/>
              </a:buClr>
              <a:buSzPct val="70000"/>
              <a:buFont typeface="Wingdings" pitchFamily="2" charset="2"/>
              <a:buChar char="u"/>
              <a:defRPr/>
            </a:pPr>
            <a:r>
              <a:rPr lang="tr-TR" sz="3600" i="1">
                <a:effectLst>
                  <a:outerShdw blurRad="38100" dist="38100" dir="2700000" algn="tl">
                    <a:srgbClr val="000000"/>
                  </a:outerShdw>
                </a:effectLst>
                <a:latin typeface="Comic Sans MS" pitchFamily="66" charset="0"/>
              </a:rPr>
              <a:t>Objektif Değerlendirme</a:t>
            </a:r>
          </a:p>
          <a:p>
            <a:pPr marL="609600" indent="-609600">
              <a:spcBef>
                <a:spcPct val="20000"/>
              </a:spcBef>
              <a:buClr>
                <a:schemeClr val="hlink"/>
              </a:buClr>
              <a:buSzPct val="70000"/>
              <a:buFont typeface="Wingdings" pitchFamily="2" charset="2"/>
              <a:buChar char="u"/>
              <a:defRPr/>
            </a:pPr>
            <a:r>
              <a:rPr lang="tr-TR" sz="3600" i="1">
                <a:effectLst>
                  <a:outerShdw blurRad="38100" dist="38100" dir="2700000" algn="tl">
                    <a:srgbClr val="000000"/>
                  </a:outerShdw>
                </a:effectLst>
                <a:latin typeface="Comic Sans MS" pitchFamily="66" charset="0"/>
              </a:rPr>
              <a:t>Tekrarlanabilirlik</a:t>
            </a:r>
          </a:p>
        </p:txBody>
      </p:sp>
    </p:spTree>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212994"/>
                                        </p:tgtEl>
                                        <p:attrNameLst>
                                          <p:attrName>style.visibility</p:attrName>
                                        </p:attrNameLst>
                                      </p:cBhvr>
                                      <p:to>
                                        <p:strVal val="visible"/>
                                      </p:to>
                                    </p:set>
                                    <p:anim to="" calcmode="lin" valueType="num">
                                      <p:cBhvr>
                                        <p:cTn id="7" dur="1" fill="hold"/>
                                        <p:tgtEl>
                                          <p:spTgt spid="212994"/>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7" presetClass="entr" presetSubtype="0" fill="hold" nodeType="clickEffect">
                                  <p:stCondLst>
                                    <p:cond delay="0"/>
                                  </p:stCondLst>
                                  <p:iterate type="lt">
                                    <p:tmPct val="50000"/>
                                  </p:iterate>
                                  <p:childTnLst>
                                    <p:set>
                                      <p:cBhvr>
                                        <p:cTn id="11" dur="1" fill="hold">
                                          <p:stCondLst>
                                            <p:cond delay="0"/>
                                          </p:stCondLst>
                                        </p:cTn>
                                        <p:tgtEl>
                                          <p:spTgt spid="212995">
                                            <p:txEl>
                                              <p:pRg st="1" end="1"/>
                                            </p:txEl>
                                          </p:spTgt>
                                        </p:tgtEl>
                                        <p:attrNameLst>
                                          <p:attrName>style.visibility</p:attrName>
                                        </p:attrNameLst>
                                      </p:cBhvr>
                                      <p:to>
                                        <p:strVal val="visible"/>
                                      </p:to>
                                    </p:set>
                                    <p:anim calcmode="discrete" valueType="clr">
                                      <p:cBhvr override="childStyle">
                                        <p:cTn id="12" dur="80"/>
                                        <p:tgtEl>
                                          <p:spTgt spid="212995">
                                            <p:txEl>
                                              <p:pRg st="1" end="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3" dur="80"/>
                                        <p:tgtEl>
                                          <p:spTgt spid="212995">
                                            <p:txEl>
                                              <p:pRg st="1" end="1"/>
                                            </p:txEl>
                                          </p:spTgt>
                                        </p:tgtEl>
                                        <p:attrNameLst>
                                          <p:attrName>fillcolor</p:attrName>
                                        </p:attrNameLst>
                                      </p:cBhvr>
                                      <p:tavLst>
                                        <p:tav tm="0">
                                          <p:val>
                                            <p:clrVal>
                                              <a:schemeClr val="accent2"/>
                                            </p:clrVal>
                                          </p:val>
                                        </p:tav>
                                        <p:tav tm="50000">
                                          <p:val>
                                            <p:clrVal>
                                              <a:schemeClr val="hlink"/>
                                            </p:clrVal>
                                          </p:val>
                                        </p:tav>
                                      </p:tavLst>
                                    </p:anim>
                                    <p:set>
                                      <p:cBhvr>
                                        <p:cTn id="14" dur="80"/>
                                        <p:tgtEl>
                                          <p:spTgt spid="212995">
                                            <p:txEl>
                                              <p:pRg st="1" end="1"/>
                                            </p:txEl>
                                          </p:spTgt>
                                        </p:tgtEl>
                                        <p:attrNameLst>
                                          <p:attrName>fill.type</p:attrName>
                                        </p:attrNameLst>
                                      </p:cBhvr>
                                      <p:to>
                                        <p:strVal val="solid"/>
                                      </p:to>
                                    </p:set>
                                  </p:childTnLst>
                                </p:cTn>
                              </p:par>
                            </p:childTnLst>
                          </p:cTn>
                        </p:par>
                      </p:childTnLst>
                    </p:cTn>
                  </p:par>
                  <p:par>
                    <p:cTn id="15" fill="hold">
                      <p:stCondLst>
                        <p:cond delay="indefinite"/>
                      </p:stCondLst>
                      <p:childTnLst>
                        <p:par>
                          <p:cTn id="16" fill="hold">
                            <p:stCondLst>
                              <p:cond delay="0"/>
                            </p:stCondLst>
                            <p:childTnLst>
                              <p:par>
                                <p:cTn id="17" presetID="27" presetClass="entr" presetSubtype="0" fill="hold" nodeType="clickEffect">
                                  <p:stCondLst>
                                    <p:cond delay="0"/>
                                  </p:stCondLst>
                                  <p:iterate type="lt">
                                    <p:tmPct val="50000"/>
                                  </p:iterate>
                                  <p:childTnLst>
                                    <p:set>
                                      <p:cBhvr>
                                        <p:cTn id="18" dur="1" fill="hold">
                                          <p:stCondLst>
                                            <p:cond delay="0"/>
                                          </p:stCondLst>
                                        </p:cTn>
                                        <p:tgtEl>
                                          <p:spTgt spid="212995">
                                            <p:txEl>
                                              <p:pRg st="2" end="2"/>
                                            </p:txEl>
                                          </p:spTgt>
                                        </p:tgtEl>
                                        <p:attrNameLst>
                                          <p:attrName>style.visibility</p:attrName>
                                        </p:attrNameLst>
                                      </p:cBhvr>
                                      <p:to>
                                        <p:strVal val="visible"/>
                                      </p:to>
                                    </p:set>
                                    <p:anim calcmode="discrete" valueType="clr">
                                      <p:cBhvr override="childStyle">
                                        <p:cTn id="19" dur="80"/>
                                        <p:tgtEl>
                                          <p:spTgt spid="212995">
                                            <p:txEl>
                                              <p:pRg st="2" end="2"/>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0" dur="80"/>
                                        <p:tgtEl>
                                          <p:spTgt spid="212995">
                                            <p:txEl>
                                              <p:pRg st="2" end="2"/>
                                            </p:txEl>
                                          </p:spTgt>
                                        </p:tgtEl>
                                        <p:attrNameLst>
                                          <p:attrName>fillcolor</p:attrName>
                                        </p:attrNameLst>
                                      </p:cBhvr>
                                      <p:tavLst>
                                        <p:tav tm="0">
                                          <p:val>
                                            <p:clrVal>
                                              <a:schemeClr val="accent2"/>
                                            </p:clrVal>
                                          </p:val>
                                        </p:tav>
                                        <p:tav tm="50000">
                                          <p:val>
                                            <p:clrVal>
                                              <a:schemeClr val="hlink"/>
                                            </p:clrVal>
                                          </p:val>
                                        </p:tav>
                                      </p:tavLst>
                                    </p:anim>
                                    <p:set>
                                      <p:cBhvr>
                                        <p:cTn id="21" dur="80"/>
                                        <p:tgtEl>
                                          <p:spTgt spid="212995">
                                            <p:txEl>
                                              <p:pRg st="2" end="2"/>
                                            </p:txEl>
                                          </p:spTgt>
                                        </p:tgtEl>
                                        <p:attrNameLst>
                                          <p:attrName>fill.type</p:attrName>
                                        </p:attrNameLst>
                                      </p:cBhvr>
                                      <p:to>
                                        <p:strVal val="solid"/>
                                      </p:to>
                                    </p:set>
                                  </p:childTnLst>
                                </p:cTn>
                              </p:par>
                            </p:childTnLst>
                          </p:cTn>
                        </p:par>
                      </p:childTnLst>
                    </p:cTn>
                  </p:par>
                  <p:par>
                    <p:cTn id="22" fill="hold">
                      <p:stCondLst>
                        <p:cond delay="indefinite"/>
                      </p:stCondLst>
                      <p:childTnLst>
                        <p:par>
                          <p:cTn id="23" fill="hold">
                            <p:stCondLst>
                              <p:cond delay="0"/>
                            </p:stCondLst>
                            <p:childTnLst>
                              <p:par>
                                <p:cTn id="24" presetID="27" presetClass="entr" presetSubtype="0" fill="hold" nodeType="clickEffect">
                                  <p:stCondLst>
                                    <p:cond delay="0"/>
                                  </p:stCondLst>
                                  <p:iterate type="lt">
                                    <p:tmPct val="50000"/>
                                  </p:iterate>
                                  <p:childTnLst>
                                    <p:set>
                                      <p:cBhvr>
                                        <p:cTn id="25" dur="1" fill="hold">
                                          <p:stCondLst>
                                            <p:cond delay="0"/>
                                          </p:stCondLst>
                                        </p:cTn>
                                        <p:tgtEl>
                                          <p:spTgt spid="212995">
                                            <p:txEl>
                                              <p:pRg st="3" end="3"/>
                                            </p:txEl>
                                          </p:spTgt>
                                        </p:tgtEl>
                                        <p:attrNameLst>
                                          <p:attrName>style.visibility</p:attrName>
                                        </p:attrNameLst>
                                      </p:cBhvr>
                                      <p:to>
                                        <p:strVal val="visible"/>
                                      </p:to>
                                    </p:set>
                                    <p:anim calcmode="discrete" valueType="clr">
                                      <p:cBhvr override="childStyle">
                                        <p:cTn id="26" dur="80"/>
                                        <p:tgtEl>
                                          <p:spTgt spid="212995">
                                            <p:txEl>
                                              <p:pRg st="3" end="3"/>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7" dur="80"/>
                                        <p:tgtEl>
                                          <p:spTgt spid="212995">
                                            <p:txEl>
                                              <p:pRg st="3" end="3"/>
                                            </p:txEl>
                                          </p:spTgt>
                                        </p:tgtEl>
                                        <p:attrNameLst>
                                          <p:attrName>fillcolor</p:attrName>
                                        </p:attrNameLst>
                                      </p:cBhvr>
                                      <p:tavLst>
                                        <p:tav tm="0">
                                          <p:val>
                                            <p:clrVal>
                                              <a:schemeClr val="accent2"/>
                                            </p:clrVal>
                                          </p:val>
                                        </p:tav>
                                        <p:tav tm="50000">
                                          <p:val>
                                            <p:clrVal>
                                              <a:schemeClr val="hlink"/>
                                            </p:clrVal>
                                          </p:val>
                                        </p:tav>
                                      </p:tavLst>
                                    </p:anim>
                                    <p:set>
                                      <p:cBhvr>
                                        <p:cTn id="28" dur="80"/>
                                        <p:tgtEl>
                                          <p:spTgt spid="212995">
                                            <p:txEl>
                                              <p:pRg st="3" end="3"/>
                                            </p:txEl>
                                          </p:spTgt>
                                        </p:tgtEl>
                                        <p:attrNameLst>
                                          <p:attrName>fill.type</p:attrName>
                                        </p:attrNameLst>
                                      </p:cBhvr>
                                      <p:to>
                                        <p:strVal val="solid"/>
                                      </p:to>
                                    </p:set>
                                  </p:childTnLst>
                                </p:cTn>
                              </p:par>
                            </p:childTnLst>
                          </p:cTn>
                        </p:par>
                      </p:childTnLst>
                    </p:cTn>
                  </p:par>
                  <p:par>
                    <p:cTn id="29" fill="hold">
                      <p:stCondLst>
                        <p:cond delay="indefinite"/>
                      </p:stCondLst>
                      <p:childTnLst>
                        <p:par>
                          <p:cTn id="30" fill="hold">
                            <p:stCondLst>
                              <p:cond delay="0"/>
                            </p:stCondLst>
                            <p:childTnLst>
                              <p:par>
                                <p:cTn id="31" presetID="27" presetClass="entr" presetSubtype="0" fill="hold" nodeType="clickEffect">
                                  <p:stCondLst>
                                    <p:cond delay="0"/>
                                  </p:stCondLst>
                                  <p:iterate type="lt">
                                    <p:tmPct val="50000"/>
                                  </p:iterate>
                                  <p:childTnLst>
                                    <p:set>
                                      <p:cBhvr>
                                        <p:cTn id="32" dur="1" fill="hold">
                                          <p:stCondLst>
                                            <p:cond delay="0"/>
                                          </p:stCondLst>
                                        </p:cTn>
                                        <p:tgtEl>
                                          <p:spTgt spid="212995">
                                            <p:txEl>
                                              <p:pRg st="4" end="4"/>
                                            </p:txEl>
                                          </p:spTgt>
                                        </p:tgtEl>
                                        <p:attrNameLst>
                                          <p:attrName>style.visibility</p:attrName>
                                        </p:attrNameLst>
                                      </p:cBhvr>
                                      <p:to>
                                        <p:strVal val="visible"/>
                                      </p:to>
                                    </p:set>
                                    <p:anim calcmode="discrete" valueType="clr">
                                      <p:cBhvr override="childStyle">
                                        <p:cTn id="33" dur="80"/>
                                        <p:tgtEl>
                                          <p:spTgt spid="212995">
                                            <p:txEl>
                                              <p:pRg st="4" end="4"/>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34" dur="80"/>
                                        <p:tgtEl>
                                          <p:spTgt spid="212995">
                                            <p:txEl>
                                              <p:pRg st="4" end="4"/>
                                            </p:txEl>
                                          </p:spTgt>
                                        </p:tgtEl>
                                        <p:attrNameLst>
                                          <p:attrName>fillcolor</p:attrName>
                                        </p:attrNameLst>
                                      </p:cBhvr>
                                      <p:tavLst>
                                        <p:tav tm="0">
                                          <p:val>
                                            <p:clrVal>
                                              <a:schemeClr val="accent2"/>
                                            </p:clrVal>
                                          </p:val>
                                        </p:tav>
                                        <p:tav tm="50000">
                                          <p:val>
                                            <p:clrVal>
                                              <a:schemeClr val="hlink"/>
                                            </p:clrVal>
                                          </p:val>
                                        </p:tav>
                                      </p:tavLst>
                                    </p:anim>
                                    <p:set>
                                      <p:cBhvr>
                                        <p:cTn id="35" dur="80"/>
                                        <p:tgtEl>
                                          <p:spTgt spid="212995">
                                            <p:txEl>
                                              <p:pRg st="4" end="4"/>
                                            </p:txEl>
                                          </p:spTgt>
                                        </p:tgtEl>
                                        <p:attrNameLst>
                                          <p:attrName>fill.type</p:attrName>
                                        </p:attrNameLst>
                                      </p:cBhvr>
                                      <p:to>
                                        <p:strVal val="solid"/>
                                      </p:to>
                                    </p:set>
                                  </p:childTnLst>
                                </p:cTn>
                              </p:par>
                            </p:childTnLst>
                          </p:cTn>
                        </p:par>
                      </p:childTnLst>
                    </p:cTn>
                  </p:par>
                  <p:par>
                    <p:cTn id="36" fill="hold">
                      <p:stCondLst>
                        <p:cond delay="indefinite"/>
                      </p:stCondLst>
                      <p:childTnLst>
                        <p:par>
                          <p:cTn id="37" fill="hold">
                            <p:stCondLst>
                              <p:cond delay="0"/>
                            </p:stCondLst>
                            <p:childTnLst>
                              <p:par>
                                <p:cTn id="38" presetID="27" presetClass="entr" presetSubtype="0" fill="hold" nodeType="clickEffect">
                                  <p:stCondLst>
                                    <p:cond delay="0"/>
                                  </p:stCondLst>
                                  <p:iterate type="lt">
                                    <p:tmPct val="50000"/>
                                  </p:iterate>
                                  <p:childTnLst>
                                    <p:set>
                                      <p:cBhvr>
                                        <p:cTn id="39" dur="1" fill="hold">
                                          <p:stCondLst>
                                            <p:cond delay="0"/>
                                          </p:stCondLst>
                                        </p:cTn>
                                        <p:tgtEl>
                                          <p:spTgt spid="212995">
                                            <p:txEl>
                                              <p:pRg st="5" end="5"/>
                                            </p:txEl>
                                          </p:spTgt>
                                        </p:tgtEl>
                                        <p:attrNameLst>
                                          <p:attrName>style.visibility</p:attrName>
                                        </p:attrNameLst>
                                      </p:cBhvr>
                                      <p:to>
                                        <p:strVal val="visible"/>
                                      </p:to>
                                    </p:set>
                                    <p:anim calcmode="discrete" valueType="clr">
                                      <p:cBhvr override="childStyle">
                                        <p:cTn id="40" dur="80"/>
                                        <p:tgtEl>
                                          <p:spTgt spid="212995">
                                            <p:txEl>
                                              <p:pRg st="5" end="5"/>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41" dur="80"/>
                                        <p:tgtEl>
                                          <p:spTgt spid="212995">
                                            <p:txEl>
                                              <p:pRg st="5" end="5"/>
                                            </p:txEl>
                                          </p:spTgt>
                                        </p:tgtEl>
                                        <p:attrNameLst>
                                          <p:attrName>fillcolor</p:attrName>
                                        </p:attrNameLst>
                                      </p:cBhvr>
                                      <p:tavLst>
                                        <p:tav tm="0">
                                          <p:val>
                                            <p:clrVal>
                                              <a:schemeClr val="accent2"/>
                                            </p:clrVal>
                                          </p:val>
                                        </p:tav>
                                        <p:tav tm="50000">
                                          <p:val>
                                            <p:clrVal>
                                              <a:schemeClr val="hlink"/>
                                            </p:clrVal>
                                          </p:val>
                                        </p:tav>
                                      </p:tavLst>
                                    </p:anim>
                                    <p:set>
                                      <p:cBhvr>
                                        <p:cTn id="42" dur="80"/>
                                        <p:tgtEl>
                                          <p:spTgt spid="212995">
                                            <p:txEl>
                                              <p:pRg st="5" end="5"/>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299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4018" name="Rectangle 2"/>
          <p:cNvSpPr>
            <a:spLocks noChangeArrowheads="1"/>
          </p:cNvSpPr>
          <p:nvPr/>
        </p:nvSpPr>
        <p:spPr bwMode="auto">
          <a:xfrm>
            <a:off x="298450" y="1258888"/>
            <a:ext cx="8594725" cy="3881437"/>
          </a:xfrm>
          <a:prstGeom prst="rect">
            <a:avLst/>
          </a:prstGeom>
          <a:noFill/>
          <a:ln w="9525">
            <a:noFill/>
            <a:miter lim="800000"/>
            <a:headEnd/>
            <a:tailEnd/>
          </a:ln>
          <a:effectLst/>
        </p:spPr>
        <p:txBody>
          <a:bodyPr/>
          <a:lstStyle/>
          <a:p>
            <a:pPr marL="342900" indent="-342900">
              <a:spcBef>
                <a:spcPct val="20000"/>
              </a:spcBef>
              <a:buClr>
                <a:schemeClr val="hlink"/>
              </a:buClr>
              <a:buSzPct val="70000"/>
              <a:buFont typeface="Wingdings" pitchFamily="2" charset="2"/>
              <a:buChar char="u"/>
              <a:defRPr/>
            </a:pPr>
            <a:endParaRPr lang="tr-TR" sz="2800" b="1">
              <a:effectLst>
                <a:outerShdw blurRad="38100" dist="38100" dir="2700000" algn="tl">
                  <a:srgbClr val="000000"/>
                </a:outerShdw>
              </a:effectLst>
            </a:endParaRPr>
          </a:p>
          <a:p>
            <a:pPr marL="342900" indent="-342900">
              <a:spcBef>
                <a:spcPct val="20000"/>
              </a:spcBef>
              <a:buClr>
                <a:schemeClr val="hlink"/>
              </a:buClr>
              <a:buSzPct val="70000"/>
              <a:buFont typeface="Wingdings" pitchFamily="2" charset="2"/>
              <a:buChar char="u"/>
              <a:defRPr/>
            </a:pPr>
            <a:r>
              <a:rPr lang="tr-TR" sz="2800" b="1">
                <a:solidFill>
                  <a:srgbClr val="FF9933"/>
                </a:solidFill>
                <a:effectLst>
                  <a:outerShdw blurRad="38100" dist="38100" dir="2700000" algn="tl">
                    <a:srgbClr val="000000"/>
                  </a:outerShdw>
                </a:effectLst>
              </a:rPr>
              <a:t>BİLGİ</a:t>
            </a:r>
            <a:r>
              <a:rPr lang="tr-TR" sz="2800">
                <a:solidFill>
                  <a:srgbClr val="FF9933"/>
                </a:solidFill>
                <a:effectLst>
                  <a:outerShdw blurRad="38100" dist="38100" dir="2700000" algn="tl">
                    <a:srgbClr val="000000"/>
                  </a:outerShdw>
                </a:effectLst>
              </a:rPr>
              <a:t> </a:t>
            </a:r>
          </a:p>
          <a:p>
            <a:pPr marL="342900" indent="-342900">
              <a:spcBef>
                <a:spcPct val="20000"/>
              </a:spcBef>
              <a:buClr>
                <a:schemeClr val="hlink"/>
              </a:buClr>
              <a:buSzPct val="70000"/>
              <a:buFont typeface="Wingdings" pitchFamily="2" charset="2"/>
              <a:buNone/>
              <a:defRPr/>
            </a:pPr>
            <a:r>
              <a:rPr lang="tr-TR" sz="2800">
                <a:effectLst>
                  <a:outerShdw blurRad="38100" dist="38100" dir="2700000" algn="tl">
                    <a:srgbClr val="000000"/>
                  </a:outerShdw>
                </a:effectLst>
              </a:rPr>
              <a:t>  Beceri analizi yapıldığında en yüksek düzeyde bilgi sunmak mümkün olmaktadır. Öğretim basamaklarının beceri analiziyle belirlenmesi nedeniyle öğretim materyali küçük parçalar halinde sunulabilmektedir. Böylece öğretmen öğrenciye bilgiyi daha çabuk ve kesin olarak kazandırabilmektedir.</a:t>
            </a:r>
          </a:p>
          <a:p>
            <a:pPr marL="342900" indent="-342900">
              <a:lnSpc>
                <a:spcPct val="90000"/>
              </a:lnSpc>
              <a:spcBef>
                <a:spcPct val="20000"/>
              </a:spcBef>
              <a:buClr>
                <a:schemeClr val="hlink"/>
              </a:buClr>
              <a:buSzPct val="70000"/>
              <a:buFont typeface="Wingdings" pitchFamily="2" charset="2"/>
              <a:buNone/>
              <a:defRPr/>
            </a:pPr>
            <a:endParaRPr lang="tr-TR" sz="2800">
              <a:effectLst>
                <a:outerShdw blurRad="38100" dist="38100" dir="2700000" algn="tl">
                  <a:srgbClr val="000000"/>
                </a:outerShdw>
              </a:effectLst>
              <a:latin typeface="Comic Sans MS" pitchFamily="66" charset="0"/>
            </a:endParaRPr>
          </a:p>
        </p:txBody>
      </p:sp>
    </p:spTree>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14018">
                                            <p:txEl>
                                              <p:pRg st="1" end="1"/>
                                            </p:txEl>
                                          </p:spTgt>
                                        </p:tgtEl>
                                        <p:attrNameLst>
                                          <p:attrName>style.visibility</p:attrName>
                                        </p:attrNameLst>
                                      </p:cBhvr>
                                      <p:to>
                                        <p:strVal val="visible"/>
                                      </p:to>
                                    </p:set>
                                    <p:animEffect transition="in" filter="checkerboard(across)">
                                      <p:cBhvr>
                                        <p:cTn id="7" dur="500"/>
                                        <p:tgtEl>
                                          <p:spTgt spid="214018">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214018">
                                            <p:txEl>
                                              <p:pRg st="2" end="2"/>
                                            </p:txEl>
                                          </p:spTgt>
                                        </p:tgtEl>
                                        <p:attrNameLst>
                                          <p:attrName>style.visibility</p:attrName>
                                        </p:attrNameLst>
                                      </p:cBhvr>
                                      <p:to>
                                        <p:strVal val="visible"/>
                                      </p:to>
                                    </p:set>
                                    <p:animEffect transition="in" filter="checkerboard(across)">
                                      <p:cBhvr>
                                        <p:cTn id="12" dur="500"/>
                                        <p:tgtEl>
                                          <p:spTgt spid="214018">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4018"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42" name="Rectangle 2"/>
          <p:cNvSpPr>
            <a:spLocks noChangeArrowheads="1"/>
          </p:cNvSpPr>
          <p:nvPr/>
        </p:nvSpPr>
        <p:spPr bwMode="auto">
          <a:xfrm>
            <a:off x="242888" y="1600200"/>
            <a:ext cx="8716962" cy="4530725"/>
          </a:xfrm>
          <a:prstGeom prst="rect">
            <a:avLst/>
          </a:prstGeom>
          <a:noFill/>
          <a:ln w="9525">
            <a:noFill/>
            <a:miter lim="800000"/>
            <a:headEnd/>
            <a:tailEnd/>
          </a:ln>
          <a:effectLst/>
        </p:spPr>
        <p:txBody>
          <a:bodyPr/>
          <a:lstStyle/>
          <a:p>
            <a:pPr marL="342900" indent="-342900">
              <a:spcBef>
                <a:spcPct val="20000"/>
              </a:spcBef>
              <a:buClr>
                <a:schemeClr val="hlink"/>
              </a:buClr>
              <a:buSzPct val="70000"/>
              <a:buFont typeface="Wingdings" pitchFamily="2" charset="2"/>
              <a:buChar char="u"/>
              <a:defRPr/>
            </a:pPr>
            <a:r>
              <a:rPr lang="tr-TR" sz="2800" b="1">
                <a:solidFill>
                  <a:srgbClr val="FF9933"/>
                </a:solidFill>
                <a:effectLst>
                  <a:outerShdw blurRad="38100" dist="38100" dir="2700000" algn="tl">
                    <a:srgbClr val="000000"/>
                  </a:outerShdw>
                </a:effectLst>
              </a:rPr>
              <a:t>ÖĞRETİMİN BİREYSELLEŞTİRİLMESİ</a:t>
            </a:r>
            <a:r>
              <a:rPr lang="tr-TR" sz="3200">
                <a:effectLst>
                  <a:outerShdw blurRad="38100" dist="38100" dir="2700000" algn="tl">
                    <a:srgbClr val="000000"/>
                  </a:outerShdw>
                </a:effectLst>
              </a:rPr>
              <a:t> </a:t>
            </a:r>
          </a:p>
          <a:p>
            <a:pPr marL="342900" indent="-342900">
              <a:spcBef>
                <a:spcPct val="20000"/>
              </a:spcBef>
              <a:buClr>
                <a:schemeClr val="hlink"/>
              </a:buClr>
              <a:buSzPct val="70000"/>
              <a:buFont typeface="Wingdings" pitchFamily="2" charset="2"/>
              <a:buNone/>
              <a:defRPr/>
            </a:pPr>
            <a:r>
              <a:rPr lang="tr-TR" sz="3200">
                <a:effectLst>
                  <a:outerShdw blurRad="38100" dist="38100" dir="2700000" algn="tl">
                    <a:srgbClr val="000000"/>
                  </a:outerShdw>
                </a:effectLst>
              </a:rPr>
              <a:t>  Beceri analizinin yapılması öğretim basamaklarının oluşturulmasına hizmet etmesi nedeniyle öğrencilerin düzeyine göre öğretimin oluşturulmasını mümkün kılmaktadır.</a:t>
            </a:r>
          </a:p>
          <a:p>
            <a:pPr marL="342900" indent="-342900">
              <a:spcBef>
                <a:spcPct val="20000"/>
              </a:spcBef>
              <a:buClr>
                <a:schemeClr val="hlink"/>
              </a:buClr>
              <a:buSzPct val="70000"/>
              <a:buFont typeface="Wingdings" pitchFamily="2" charset="2"/>
              <a:buChar char="u"/>
              <a:defRPr/>
            </a:pPr>
            <a:endParaRPr lang="tr-TR" sz="3200">
              <a:effectLst>
                <a:outerShdw blurRad="38100" dist="38100" dir="2700000" algn="tl">
                  <a:srgbClr val="000000"/>
                </a:outerShdw>
              </a:effectLst>
            </a:endParaRPr>
          </a:p>
          <a:p>
            <a:pPr marL="342900" indent="-342900">
              <a:spcBef>
                <a:spcPct val="20000"/>
              </a:spcBef>
              <a:buClr>
                <a:schemeClr val="hlink"/>
              </a:buClr>
              <a:buSzPct val="70000"/>
              <a:buFont typeface="Wingdings" pitchFamily="2" charset="2"/>
              <a:buNone/>
              <a:defRPr/>
            </a:pPr>
            <a:endParaRPr lang="tr-TR" sz="3200">
              <a:effectLst>
                <a:outerShdw blurRad="38100" dist="38100" dir="2700000" algn="tl">
                  <a:srgbClr val="000000"/>
                </a:outerShdw>
              </a:effectLst>
              <a:latin typeface="Comic Sans MS" pitchFamily="66" charset="0"/>
            </a:endParaRPr>
          </a:p>
        </p:txBody>
      </p:sp>
    </p:spTree>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15042">
                                            <p:txEl>
                                              <p:pRg st="0" end="0"/>
                                            </p:txEl>
                                          </p:spTgt>
                                        </p:tgtEl>
                                        <p:attrNameLst>
                                          <p:attrName>style.visibility</p:attrName>
                                        </p:attrNameLst>
                                      </p:cBhvr>
                                      <p:to>
                                        <p:strVal val="visible"/>
                                      </p:to>
                                    </p:set>
                                    <p:animEffect transition="in" filter="checkerboard(across)">
                                      <p:cBhvr>
                                        <p:cTn id="7" dur="500"/>
                                        <p:tgtEl>
                                          <p:spTgt spid="21504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215042">
                                            <p:txEl>
                                              <p:pRg st="1" end="1"/>
                                            </p:txEl>
                                          </p:spTgt>
                                        </p:tgtEl>
                                        <p:attrNameLst>
                                          <p:attrName>style.visibility</p:attrName>
                                        </p:attrNameLst>
                                      </p:cBhvr>
                                      <p:to>
                                        <p:strVal val="visible"/>
                                      </p:to>
                                    </p:set>
                                    <p:animEffect transition="in" filter="checkerboard(across)">
                                      <p:cBhvr>
                                        <p:cTn id="12" dur="500"/>
                                        <p:tgtEl>
                                          <p:spTgt spid="21504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42"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6066" name="Rectangle 2"/>
          <p:cNvSpPr>
            <a:spLocks noChangeArrowheads="1"/>
          </p:cNvSpPr>
          <p:nvPr/>
        </p:nvSpPr>
        <p:spPr bwMode="auto">
          <a:xfrm>
            <a:off x="457200" y="1196975"/>
            <a:ext cx="8229600" cy="4929188"/>
          </a:xfrm>
          <a:prstGeom prst="rect">
            <a:avLst/>
          </a:prstGeom>
          <a:noFill/>
          <a:ln w="9525">
            <a:noFill/>
            <a:miter lim="800000"/>
            <a:headEnd/>
            <a:tailEnd/>
          </a:ln>
          <a:effectLst/>
        </p:spPr>
        <p:txBody>
          <a:bodyPr/>
          <a:lstStyle/>
          <a:p>
            <a:pPr marL="342900" indent="-342900">
              <a:spcBef>
                <a:spcPct val="20000"/>
              </a:spcBef>
              <a:buClr>
                <a:schemeClr val="hlink"/>
              </a:buClr>
              <a:buSzPct val="70000"/>
              <a:buFont typeface="Wingdings" pitchFamily="2" charset="2"/>
              <a:buChar char="u"/>
              <a:defRPr/>
            </a:pPr>
            <a:r>
              <a:rPr lang="tr-TR" sz="2800" b="1">
                <a:solidFill>
                  <a:srgbClr val="FF9933"/>
                </a:solidFill>
                <a:effectLst>
                  <a:outerShdw blurRad="38100" dist="38100" dir="2700000" algn="tl">
                    <a:srgbClr val="000000"/>
                  </a:outerShdw>
                </a:effectLst>
              </a:rPr>
              <a:t>ÖĞRETİMİ KOLAYLAŞTIRIR</a:t>
            </a:r>
            <a:endParaRPr lang="tr-TR" sz="2800">
              <a:effectLst>
                <a:outerShdw blurRad="38100" dist="38100" dir="2700000" algn="tl">
                  <a:srgbClr val="000000"/>
                </a:outerShdw>
              </a:effectLst>
            </a:endParaRPr>
          </a:p>
          <a:p>
            <a:pPr marL="342900" indent="-342900">
              <a:spcBef>
                <a:spcPct val="20000"/>
              </a:spcBef>
              <a:buClr>
                <a:schemeClr val="hlink"/>
              </a:buClr>
              <a:buSzPct val="70000"/>
              <a:buFont typeface="Wingdings" pitchFamily="2" charset="2"/>
              <a:buNone/>
              <a:defRPr/>
            </a:pPr>
            <a:r>
              <a:rPr lang="tr-TR" sz="3200">
                <a:effectLst>
                  <a:outerShdw blurRad="38100" dist="38100" dir="2700000" algn="tl">
                    <a:srgbClr val="000000"/>
                  </a:outerShdw>
                </a:effectLst>
              </a:rPr>
              <a:t>  Öğretilmek istenen konuda beceri analiziyle belirlenen basamaklar öğrencinin bulunduğu düzeyi kolayca belirlememize yardımcı olduğu gibi öğretime nereden başlayacağımızın bilinmesine de yardımcı olur. Öğrenciler düzeylerine göre öğretim yapıldığında, daha kolay ve hızlı öğrenirler.</a:t>
            </a:r>
          </a:p>
        </p:txBody>
      </p:sp>
    </p:spTree>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16066">
                                            <p:txEl>
                                              <p:pRg st="0" end="0"/>
                                            </p:txEl>
                                          </p:spTgt>
                                        </p:tgtEl>
                                        <p:attrNameLst>
                                          <p:attrName>style.visibility</p:attrName>
                                        </p:attrNameLst>
                                      </p:cBhvr>
                                      <p:to>
                                        <p:strVal val="visible"/>
                                      </p:to>
                                    </p:set>
                                    <p:animEffect transition="in" filter="checkerboard(across)">
                                      <p:cBhvr>
                                        <p:cTn id="7" dur="500"/>
                                        <p:tgtEl>
                                          <p:spTgt spid="21606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216066">
                                            <p:txEl>
                                              <p:pRg st="1" end="1"/>
                                            </p:txEl>
                                          </p:spTgt>
                                        </p:tgtEl>
                                        <p:attrNameLst>
                                          <p:attrName>style.visibility</p:attrName>
                                        </p:attrNameLst>
                                      </p:cBhvr>
                                      <p:to>
                                        <p:strVal val="visible"/>
                                      </p:to>
                                    </p:set>
                                    <p:animEffect transition="in" filter="checkerboard(across)">
                                      <p:cBhvr>
                                        <p:cTn id="12" dur="500"/>
                                        <p:tgtEl>
                                          <p:spTgt spid="21606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6066"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2"/>
          <p:cNvSpPr>
            <a:spLocks noChangeArrowheads="1"/>
          </p:cNvSpPr>
          <p:nvPr/>
        </p:nvSpPr>
        <p:spPr bwMode="auto">
          <a:xfrm>
            <a:off x="457200" y="1268413"/>
            <a:ext cx="8229600" cy="4857750"/>
          </a:xfrm>
          <a:prstGeom prst="rect">
            <a:avLst/>
          </a:prstGeom>
          <a:noFill/>
          <a:ln w="9525">
            <a:noFill/>
            <a:miter lim="800000"/>
            <a:headEnd/>
            <a:tailEnd/>
          </a:ln>
          <a:effectLst/>
        </p:spPr>
        <p:txBody>
          <a:bodyPr/>
          <a:lstStyle/>
          <a:p>
            <a:pPr marL="342900" indent="-342900">
              <a:lnSpc>
                <a:spcPct val="80000"/>
              </a:lnSpc>
              <a:spcBef>
                <a:spcPct val="20000"/>
              </a:spcBef>
              <a:buClr>
                <a:schemeClr val="hlink"/>
              </a:buClr>
              <a:buSzPct val="70000"/>
              <a:buFont typeface="Wingdings" pitchFamily="2" charset="2"/>
              <a:buChar char="u"/>
              <a:defRPr/>
            </a:pPr>
            <a:r>
              <a:rPr lang="tr-TR" sz="2800" b="1" dirty="0">
                <a:solidFill>
                  <a:srgbClr val="FF9933"/>
                </a:solidFill>
                <a:effectLst>
                  <a:outerShdw blurRad="38100" dist="38100" dir="2700000" algn="tl">
                    <a:srgbClr val="000000"/>
                  </a:outerShdw>
                </a:effectLst>
              </a:rPr>
              <a:t>OBJEKTİF DEĞERLENDİRME</a:t>
            </a:r>
          </a:p>
          <a:p>
            <a:pPr marL="342900" indent="-342900">
              <a:lnSpc>
                <a:spcPct val="80000"/>
              </a:lnSpc>
              <a:spcBef>
                <a:spcPct val="20000"/>
              </a:spcBef>
              <a:buClr>
                <a:schemeClr val="hlink"/>
              </a:buClr>
              <a:buSzPct val="70000"/>
              <a:buFont typeface="Wingdings" pitchFamily="2" charset="2"/>
              <a:buNone/>
              <a:defRPr/>
            </a:pPr>
            <a:endParaRPr lang="tr-TR" sz="1400" b="1" dirty="0">
              <a:solidFill>
                <a:srgbClr val="FF9933"/>
              </a:solidFill>
              <a:effectLst>
                <a:outerShdw blurRad="38100" dist="38100" dir="2700000" algn="tl">
                  <a:srgbClr val="000000"/>
                </a:outerShdw>
              </a:effectLst>
              <a:latin typeface="Comic Sans MS" pitchFamily="66" charset="0"/>
            </a:endParaRPr>
          </a:p>
          <a:p>
            <a:pPr marL="457200" indent="-457200">
              <a:lnSpc>
                <a:spcPct val="80000"/>
              </a:lnSpc>
              <a:spcBef>
                <a:spcPct val="20000"/>
              </a:spcBef>
              <a:buClr>
                <a:schemeClr val="hlink"/>
              </a:buClr>
              <a:buSzPct val="70000"/>
              <a:buFont typeface="Wingdings" pitchFamily="2" charset="2"/>
              <a:buChar char="Ø"/>
              <a:defRPr/>
            </a:pPr>
            <a:r>
              <a:rPr lang="tr-TR" sz="2800" dirty="0">
                <a:effectLst>
                  <a:outerShdw blurRad="38100" dist="38100" dir="2700000" algn="tl">
                    <a:srgbClr val="000000"/>
                  </a:outerShdw>
                </a:effectLst>
                <a:latin typeface="Comic Sans MS" pitchFamily="66" charset="0"/>
              </a:rPr>
              <a:t>	</a:t>
            </a:r>
            <a:r>
              <a:rPr lang="tr-TR" sz="3200" dirty="0">
                <a:effectLst>
                  <a:outerShdw blurRad="38100" dist="38100" dir="2700000" algn="tl">
                    <a:srgbClr val="000000"/>
                  </a:outerShdw>
                </a:effectLst>
                <a:latin typeface="Comic Sans MS" pitchFamily="66" charset="0"/>
              </a:rPr>
              <a:t>Yapılan beceri analizi basamaklarıyla öğrencilerin göstermiş oldukları ilerlemeleri değerlendirmek ve kaydını tutmak mümkün olmaktadır. Bu da öğretmenin yanlılığını azaltmaktadır. </a:t>
            </a:r>
            <a:endParaRPr lang="tr-TR" sz="3200" dirty="0" smtClean="0">
              <a:effectLst>
                <a:outerShdw blurRad="38100" dist="38100" dir="2700000" algn="tl">
                  <a:srgbClr val="000000"/>
                </a:outerShdw>
              </a:effectLst>
              <a:latin typeface="Comic Sans MS" pitchFamily="66" charset="0"/>
            </a:endParaRPr>
          </a:p>
          <a:p>
            <a:pPr marL="457200" indent="-457200">
              <a:lnSpc>
                <a:spcPct val="80000"/>
              </a:lnSpc>
              <a:spcBef>
                <a:spcPct val="20000"/>
              </a:spcBef>
              <a:buClr>
                <a:schemeClr val="hlink"/>
              </a:buClr>
              <a:buSzPct val="70000"/>
              <a:buFont typeface="Wingdings" pitchFamily="2" charset="2"/>
              <a:buChar char="Ø"/>
              <a:defRPr/>
            </a:pPr>
            <a:r>
              <a:rPr lang="tr-TR" sz="3200" dirty="0" smtClean="0">
                <a:effectLst>
                  <a:outerShdw blurRad="38100" dist="38100" dir="2700000" algn="tl">
                    <a:srgbClr val="000000"/>
                  </a:outerShdw>
                </a:effectLst>
                <a:latin typeface="Comic Sans MS" pitchFamily="66" charset="0"/>
              </a:rPr>
              <a:t>Özellikle </a:t>
            </a:r>
            <a:r>
              <a:rPr lang="tr-TR" sz="3200" dirty="0">
                <a:effectLst>
                  <a:outerShdw blurRad="38100" dist="38100" dir="2700000" algn="tl">
                    <a:srgbClr val="000000"/>
                  </a:outerShdw>
                </a:effectLst>
                <a:latin typeface="Comic Sans MS" pitchFamily="66" charset="0"/>
              </a:rPr>
              <a:t>yetersizlikten ağır düzeyde etkilenmiş çocukların ilerlemeleri yavaş olabilmektedir. Çocukların ilerlemelerini ancak ayrıntılı beceri basamaklarında görmek mümkün olabilmektedir.</a:t>
            </a:r>
          </a:p>
          <a:p>
            <a:pPr marL="342900" indent="-342900">
              <a:lnSpc>
                <a:spcPct val="80000"/>
              </a:lnSpc>
              <a:spcBef>
                <a:spcPct val="20000"/>
              </a:spcBef>
              <a:buClr>
                <a:schemeClr val="hlink"/>
              </a:buClr>
              <a:buSzPct val="70000"/>
              <a:buFont typeface="Wingdings" pitchFamily="2" charset="2"/>
              <a:buChar char="u"/>
              <a:defRPr/>
            </a:pPr>
            <a:endParaRPr lang="tr-TR" sz="3200" dirty="0">
              <a:effectLst>
                <a:outerShdw blurRad="38100" dist="38100" dir="2700000" algn="tl">
                  <a:srgbClr val="000000"/>
                </a:outerShdw>
              </a:effectLst>
              <a:latin typeface="Comic Sans MS" pitchFamily="66" charset="0"/>
            </a:endParaRPr>
          </a:p>
        </p:txBody>
      </p:sp>
    </p:spTree>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17090"/>
                                        </p:tgtEl>
                                        <p:attrNameLst>
                                          <p:attrName>style.visibility</p:attrName>
                                        </p:attrNameLst>
                                      </p:cBhvr>
                                      <p:to>
                                        <p:strVal val="visible"/>
                                      </p:to>
                                    </p:set>
                                    <p:animEffect transition="in" filter="checkerboard(across)">
                                      <p:cBhvr>
                                        <p:cTn id="7" dur="500"/>
                                        <p:tgtEl>
                                          <p:spTgt spid="21709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7090"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8114" name="Rectangle 2"/>
          <p:cNvSpPr>
            <a:spLocks noChangeArrowheads="1"/>
          </p:cNvSpPr>
          <p:nvPr/>
        </p:nvSpPr>
        <p:spPr bwMode="auto">
          <a:xfrm>
            <a:off x="457200" y="1600200"/>
            <a:ext cx="8229600" cy="4530725"/>
          </a:xfrm>
          <a:prstGeom prst="rect">
            <a:avLst/>
          </a:prstGeom>
          <a:noFill/>
          <a:ln w="9525">
            <a:noFill/>
            <a:miter lim="800000"/>
            <a:headEnd/>
            <a:tailEnd/>
          </a:ln>
          <a:effectLst/>
        </p:spPr>
        <p:txBody>
          <a:bodyPr/>
          <a:lstStyle/>
          <a:p>
            <a:pPr marL="342900" indent="-342900">
              <a:spcBef>
                <a:spcPct val="20000"/>
              </a:spcBef>
              <a:buClr>
                <a:schemeClr val="hlink"/>
              </a:buClr>
              <a:buSzPct val="70000"/>
              <a:buFont typeface="Wingdings" pitchFamily="2" charset="2"/>
              <a:buChar char="u"/>
              <a:defRPr/>
            </a:pPr>
            <a:r>
              <a:rPr lang="tr-TR" sz="2800" b="1">
                <a:solidFill>
                  <a:srgbClr val="FF9933"/>
                </a:solidFill>
                <a:effectLst>
                  <a:outerShdw blurRad="38100" dist="38100" dir="2700000" algn="tl">
                    <a:srgbClr val="000000"/>
                  </a:outerShdw>
                </a:effectLst>
              </a:rPr>
              <a:t>TEKRARLANABİLİRLİK</a:t>
            </a:r>
            <a:endParaRPr lang="tr-TR" sz="2800">
              <a:solidFill>
                <a:srgbClr val="FF9933"/>
              </a:solidFill>
              <a:effectLst>
                <a:outerShdw blurRad="38100" dist="38100" dir="2700000" algn="tl">
                  <a:srgbClr val="000000"/>
                </a:outerShdw>
              </a:effectLst>
            </a:endParaRPr>
          </a:p>
          <a:p>
            <a:pPr marL="342900" indent="-342900">
              <a:spcBef>
                <a:spcPct val="20000"/>
              </a:spcBef>
              <a:buClr>
                <a:schemeClr val="hlink"/>
              </a:buClr>
              <a:buSzPct val="70000"/>
              <a:buFont typeface="Wingdings" pitchFamily="2" charset="2"/>
              <a:buNone/>
              <a:defRPr/>
            </a:pPr>
            <a:r>
              <a:rPr lang="tr-TR" sz="3200">
                <a:effectLst>
                  <a:outerShdw blurRad="38100" dist="38100" dir="2700000" algn="tl">
                    <a:srgbClr val="000000"/>
                  </a:outerShdw>
                </a:effectLst>
              </a:rPr>
              <a:t>  Yapılan beceri analizleri başka öğretmenlerce tekrar uygulanabilme olanağı vermektedir. Beceri basamaklarına göre oluşturulan programlar başka okul ve öğretmenlerce kolayca uygulanabilir.</a:t>
            </a:r>
          </a:p>
          <a:p>
            <a:pPr marL="342900" indent="-342900">
              <a:spcBef>
                <a:spcPct val="20000"/>
              </a:spcBef>
              <a:buClr>
                <a:schemeClr val="hlink"/>
              </a:buClr>
              <a:buSzPct val="70000"/>
              <a:buFont typeface="Wingdings" pitchFamily="2" charset="2"/>
              <a:buChar char="u"/>
              <a:defRPr/>
            </a:pPr>
            <a:endParaRPr lang="tr-TR" sz="3200">
              <a:effectLst>
                <a:outerShdw blurRad="38100" dist="38100" dir="2700000" algn="tl">
                  <a:srgbClr val="000000"/>
                </a:outerShdw>
              </a:effectLst>
            </a:endParaRPr>
          </a:p>
          <a:p>
            <a:pPr marL="342900" indent="-342900">
              <a:spcBef>
                <a:spcPct val="20000"/>
              </a:spcBef>
              <a:buClr>
                <a:schemeClr val="hlink"/>
              </a:buClr>
              <a:buSzPct val="70000"/>
              <a:buFont typeface="Wingdings" pitchFamily="2" charset="2"/>
              <a:buChar char="u"/>
              <a:defRPr/>
            </a:pPr>
            <a:endParaRPr lang="tr-TR" sz="3200">
              <a:effectLst>
                <a:outerShdw blurRad="38100" dist="38100" dir="2700000" algn="tl">
                  <a:srgbClr val="000000"/>
                </a:outerShdw>
              </a:effectLst>
              <a:latin typeface="Comic Sans MS" pitchFamily="66" charset="0"/>
            </a:endParaRPr>
          </a:p>
        </p:txBody>
      </p:sp>
    </p:spTree>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18114">
                                            <p:txEl>
                                              <p:pRg st="0" end="0"/>
                                            </p:txEl>
                                          </p:spTgt>
                                        </p:tgtEl>
                                        <p:attrNameLst>
                                          <p:attrName>style.visibility</p:attrName>
                                        </p:attrNameLst>
                                      </p:cBhvr>
                                      <p:to>
                                        <p:strVal val="visible"/>
                                      </p:to>
                                    </p:set>
                                    <p:animEffect transition="in" filter="checkerboard(across)">
                                      <p:cBhvr>
                                        <p:cTn id="7" dur="500"/>
                                        <p:tgtEl>
                                          <p:spTgt spid="21811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218114">
                                            <p:txEl>
                                              <p:pRg st="1" end="1"/>
                                            </p:txEl>
                                          </p:spTgt>
                                        </p:tgtEl>
                                        <p:attrNameLst>
                                          <p:attrName>style.visibility</p:attrName>
                                        </p:attrNameLst>
                                      </p:cBhvr>
                                      <p:to>
                                        <p:strVal val="visible"/>
                                      </p:to>
                                    </p:set>
                                    <p:animEffect transition="in" filter="checkerboard(across)">
                                      <p:cBhvr>
                                        <p:cTn id="12" dur="500"/>
                                        <p:tgtEl>
                                          <p:spTgt spid="21811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8114"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1">
                <a:gamma/>
                <a:tint val="63529"/>
                <a:invGamma/>
              </a:schemeClr>
            </a:gs>
          </a:gsLst>
          <a:lin ang="5400000" scaled="1"/>
        </a:gradFill>
        <a:effectLst/>
      </p:bgPr>
    </p:bg>
    <p:spTree>
      <p:nvGrpSpPr>
        <p:cNvPr id="1" name=""/>
        <p:cNvGrpSpPr/>
        <p:nvPr/>
      </p:nvGrpSpPr>
      <p:grpSpPr>
        <a:xfrm>
          <a:off x="0" y="0"/>
          <a:ext cx="0" cy="0"/>
          <a:chOff x="0" y="0"/>
          <a:chExt cx="0" cy="0"/>
        </a:xfrm>
      </p:grpSpPr>
      <p:sp>
        <p:nvSpPr>
          <p:cNvPr id="125956" name="Rectangle 4"/>
          <p:cNvSpPr>
            <a:spLocks noChangeArrowheads="1"/>
          </p:cNvSpPr>
          <p:nvPr/>
        </p:nvSpPr>
        <p:spPr bwMode="auto">
          <a:xfrm>
            <a:off x="457200" y="484188"/>
            <a:ext cx="8229600" cy="1139825"/>
          </a:xfrm>
          <a:prstGeom prst="rect">
            <a:avLst/>
          </a:prstGeom>
          <a:noFill/>
          <a:ln w="9525">
            <a:noFill/>
            <a:miter lim="800000"/>
            <a:headEnd/>
            <a:tailEnd/>
          </a:ln>
          <a:effectLst/>
        </p:spPr>
        <p:txBody>
          <a:bodyPr anchor="ctr" anchorCtr="1"/>
          <a:lstStyle/>
          <a:p>
            <a:pPr algn="ctr">
              <a:defRPr/>
            </a:pPr>
            <a:r>
              <a:rPr lang="tr-TR" sz="4400">
                <a:solidFill>
                  <a:srgbClr val="FF9933"/>
                </a:solidFill>
                <a:effectLst>
                  <a:outerShdw blurRad="38100" dist="38100" dir="2700000" algn="tl">
                    <a:srgbClr val="000000"/>
                  </a:outerShdw>
                </a:effectLst>
                <a:latin typeface="Tahoma" pitchFamily="34" charset="0"/>
              </a:rPr>
              <a:t>Beceri analizi,</a:t>
            </a:r>
          </a:p>
        </p:txBody>
      </p:sp>
      <p:sp>
        <p:nvSpPr>
          <p:cNvPr id="125957" name="Rectangle 5"/>
          <p:cNvSpPr>
            <a:spLocks noChangeArrowheads="1"/>
          </p:cNvSpPr>
          <p:nvPr/>
        </p:nvSpPr>
        <p:spPr bwMode="auto">
          <a:xfrm>
            <a:off x="457200" y="1603375"/>
            <a:ext cx="8229600" cy="4530725"/>
          </a:xfrm>
          <a:prstGeom prst="rect">
            <a:avLst/>
          </a:prstGeom>
          <a:noFill/>
          <a:ln w="9525">
            <a:noFill/>
            <a:miter lim="800000"/>
            <a:headEnd/>
            <a:tailEnd/>
          </a:ln>
          <a:effectLst/>
        </p:spPr>
        <p:txBody>
          <a:bodyPr/>
          <a:lstStyle/>
          <a:p>
            <a:pPr marL="342900" indent="-342900">
              <a:spcBef>
                <a:spcPct val="20000"/>
              </a:spcBef>
              <a:buClr>
                <a:schemeClr val="hlink"/>
              </a:buClr>
              <a:buSzPct val="80000"/>
              <a:buFont typeface="Wingdings" pitchFamily="2" charset="2"/>
              <a:buChar char="Ø"/>
              <a:defRPr/>
            </a:pPr>
            <a:r>
              <a:rPr lang="tr-TR" sz="3200" dirty="0">
                <a:effectLst>
                  <a:outerShdw blurRad="38100" dist="38100" dir="2700000" algn="tl">
                    <a:srgbClr val="000000"/>
                  </a:outerShdw>
                </a:effectLst>
                <a:latin typeface="Tahoma" pitchFamily="34" charset="0"/>
              </a:rPr>
              <a:t>Yapılış sırasına göre beceri </a:t>
            </a:r>
            <a:r>
              <a:rPr lang="tr-TR" sz="3200" dirty="0" smtClean="0">
                <a:effectLst>
                  <a:outerShdw blurRad="38100" dist="38100" dir="2700000" algn="tl">
                    <a:srgbClr val="000000"/>
                  </a:outerShdw>
                </a:effectLst>
                <a:latin typeface="Tahoma" pitchFamily="34" charset="0"/>
              </a:rPr>
              <a:t>analizi</a:t>
            </a:r>
          </a:p>
          <a:p>
            <a:pPr marL="342900" indent="-342900">
              <a:spcBef>
                <a:spcPct val="20000"/>
              </a:spcBef>
              <a:buClr>
                <a:schemeClr val="hlink"/>
              </a:buClr>
              <a:buSzPct val="80000"/>
              <a:buFont typeface="Wingdings" pitchFamily="2" charset="2"/>
              <a:buChar char="Ø"/>
              <a:defRPr/>
            </a:pPr>
            <a:r>
              <a:rPr lang="tr-TR" sz="3200" dirty="0" smtClean="0">
                <a:effectLst>
                  <a:outerShdw blurRad="38100" dist="38100" dir="2700000" algn="tl">
                    <a:srgbClr val="000000"/>
                  </a:outerShdw>
                </a:effectLst>
                <a:latin typeface="Tahoma" pitchFamily="34" charset="0"/>
              </a:rPr>
              <a:t>Gelişimsel </a:t>
            </a:r>
            <a:r>
              <a:rPr lang="tr-TR" sz="3200" dirty="0">
                <a:effectLst>
                  <a:outerShdw blurRad="38100" dist="38100" dir="2700000" algn="tl">
                    <a:srgbClr val="000000"/>
                  </a:outerShdw>
                </a:effectLst>
                <a:latin typeface="Tahoma" pitchFamily="34" charset="0"/>
              </a:rPr>
              <a:t>aşamaya göre beceri </a:t>
            </a:r>
            <a:r>
              <a:rPr lang="tr-TR" sz="3200" dirty="0" smtClean="0">
                <a:effectLst>
                  <a:outerShdw blurRad="38100" dist="38100" dir="2700000" algn="tl">
                    <a:srgbClr val="000000"/>
                  </a:outerShdw>
                </a:effectLst>
                <a:latin typeface="Tahoma" pitchFamily="34" charset="0"/>
              </a:rPr>
              <a:t>analizi</a:t>
            </a:r>
          </a:p>
          <a:p>
            <a:pPr marL="342900" indent="-342900">
              <a:spcBef>
                <a:spcPct val="20000"/>
              </a:spcBef>
              <a:buClr>
                <a:schemeClr val="hlink"/>
              </a:buClr>
              <a:buSzPct val="80000"/>
              <a:buFont typeface="Wingdings" pitchFamily="2" charset="2"/>
              <a:buChar char="Ø"/>
              <a:defRPr/>
            </a:pPr>
            <a:r>
              <a:rPr lang="tr-TR" sz="3200" dirty="0" smtClean="0">
                <a:effectLst>
                  <a:outerShdw blurRad="38100" dist="38100" dir="2700000" algn="tl">
                    <a:srgbClr val="000000"/>
                  </a:outerShdw>
                </a:effectLst>
                <a:latin typeface="Tahoma" pitchFamily="34" charset="0"/>
              </a:rPr>
              <a:t>Güçlük </a:t>
            </a:r>
            <a:r>
              <a:rPr lang="tr-TR" sz="3200" dirty="0">
                <a:effectLst>
                  <a:outerShdw blurRad="38100" dist="38100" dir="2700000" algn="tl">
                    <a:srgbClr val="000000"/>
                  </a:outerShdw>
                </a:effectLst>
                <a:latin typeface="Tahoma" pitchFamily="34" charset="0"/>
              </a:rPr>
              <a:t>düzeyine göre beceri </a:t>
            </a:r>
            <a:r>
              <a:rPr lang="tr-TR" sz="3200" dirty="0" smtClean="0">
                <a:effectLst>
                  <a:outerShdw blurRad="38100" dist="38100" dir="2700000" algn="tl">
                    <a:srgbClr val="000000"/>
                  </a:outerShdw>
                </a:effectLst>
                <a:latin typeface="Tahoma" pitchFamily="34" charset="0"/>
              </a:rPr>
              <a:t>analizi </a:t>
            </a:r>
          </a:p>
          <a:p>
            <a:pPr marL="342900" indent="-342900">
              <a:spcBef>
                <a:spcPct val="20000"/>
              </a:spcBef>
              <a:buClr>
                <a:schemeClr val="hlink"/>
              </a:buClr>
              <a:buSzPct val="80000"/>
              <a:buFont typeface="Wingdings" pitchFamily="2" charset="2"/>
              <a:buNone/>
              <a:defRPr/>
            </a:pPr>
            <a:r>
              <a:rPr lang="tr-TR" sz="3200" dirty="0" smtClean="0">
                <a:effectLst>
                  <a:outerShdw blurRad="38100" dist="38100" dir="2700000" algn="tl">
                    <a:srgbClr val="000000"/>
                  </a:outerShdw>
                </a:effectLst>
                <a:latin typeface="Tahoma" pitchFamily="34" charset="0"/>
              </a:rPr>
              <a:t>olmak üzere:</a:t>
            </a:r>
          </a:p>
          <a:p>
            <a:pPr marL="342900" indent="-342900">
              <a:spcBef>
                <a:spcPct val="20000"/>
              </a:spcBef>
              <a:buClr>
                <a:schemeClr val="hlink"/>
              </a:buClr>
              <a:buSzPct val="80000"/>
              <a:buFont typeface="Wingdings" pitchFamily="2" charset="2"/>
              <a:buNone/>
              <a:defRPr/>
            </a:pPr>
            <a:r>
              <a:rPr lang="tr-TR" sz="3200" dirty="0">
                <a:effectLst>
                  <a:outerShdw blurRad="38100" dist="38100" dir="2700000" algn="tl">
                    <a:srgbClr val="000000"/>
                  </a:outerShdw>
                </a:effectLst>
                <a:latin typeface="Tahoma" pitchFamily="34" charset="0"/>
              </a:rPr>
              <a:t> </a:t>
            </a:r>
            <a:r>
              <a:rPr lang="tr-TR" sz="3200" dirty="0" smtClean="0">
                <a:effectLst>
                  <a:outerShdw blurRad="38100" dist="38100" dir="2700000" algn="tl">
                    <a:srgbClr val="000000"/>
                  </a:outerShdw>
                </a:effectLst>
                <a:latin typeface="Tahoma" pitchFamily="34" charset="0"/>
              </a:rPr>
              <a:t>            </a:t>
            </a:r>
            <a:r>
              <a:rPr lang="tr-TR" sz="3200" dirty="0" smtClean="0">
                <a:solidFill>
                  <a:srgbClr val="FFFF00"/>
                </a:solidFill>
                <a:effectLst>
                  <a:outerShdw blurRad="38100" dist="38100" dir="2700000" algn="tl">
                    <a:srgbClr val="000000"/>
                  </a:outerShdw>
                </a:effectLst>
                <a:latin typeface="Tahoma" pitchFamily="34" charset="0"/>
              </a:rPr>
              <a:t>3 farklı şekilde yapılabilir.</a:t>
            </a:r>
            <a:endParaRPr lang="tr-TR" sz="3200" dirty="0">
              <a:solidFill>
                <a:srgbClr val="FFFF00"/>
              </a:solidFill>
              <a:effectLst>
                <a:outerShdw blurRad="38100" dist="38100" dir="2700000" algn="tl">
                  <a:srgbClr val="000000"/>
                </a:outerShdw>
              </a:effectLst>
              <a:latin typeface="Tahoma" pitchFamily="34" charset="0"/>
            </a:endParaRPr>
          </a:p>
        </p:txBody>
      </p:sp>
      <p:pic>
        <p:nvPicPr>
          <p:cNvPr id="125958" name="Picture 6" descr="Shape 08"/>
          <p:cNvPicPr>
            <a:picLocks noChangeAspect="1" noChangeArrowheads="1"/>
          </p:cNvPicPr>
          <p:nvPr/>
        </p:nvPicPr>
        <p:blipFill>
          <a:blip r:embed="rId2" cstate="print"/>
          <a:srcRect/>
          <a:stretch>
            <a:fillRect/>
          </a:stretch>
        </p:blipFill>
        <p:spPr bwMode="auto">
          <a:xfrm>
            <a:off x="7412038" y="538163"/>
            <a:ext cx="1314450" cy="955675"/>
          </a:xfrm>
          <a:prstGeom prst="rect">
            <a:avLst/>
          </a:prstGeom>
          <a:noFill/>
          <a:ln w="9525">
            <a:noFill/>
            <a:miter lim="800000"/>
            <a:headEnd/>
            <a:tailEnd/>
          </a:ln>
        </p:spPr>
      </p:pic>
    </p:spTree>
  </p:cSld>
  <p:clrMapOvr>
    <a:overrideClrMapping bg1="dk2" tx1="lt1" bg2="dk1" tx2="lt2" accent1="accent1" accent2="accent2" accent3="accent3" accent4="accent4" accent5="accent5" accent6="accent6" hlink="hlink" folHlink="folHlink"/>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125958"/>
                                        </p:tgtEl>
                                        <p:attrNameLst>
                                          <p:attrName>style.visibility</p:attrName>
                                        </p:attrNameLst>
                                      </p:cBhvr>
                                      <p:to>
                                        <p:strVal val="visible"/>
                                      </p:to>
                                    </p:set>
                                    <p:anim to="" calcmode="lin" valueType="num">
                                      <p:cBhvr>
                                        <p:cTn id="7" dur="1" fill="hold"/>
                                        <p:tgtEl>
                                          <p:spTgt spid="125958"/>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125956"/>
                                        </p:tgtEl>
                                        <p:attrNameLst>
                                          <p:attrName>style.visibility</p:attrName>
                                        </p:attrNameLst>
                                      </p:cBhvr>
                                      <p:to>
                                        <p:strVal val="visible"/>
                                      </p:to>
                                    </p:set>
                                    <p:anim to="" calcmode="lin" valueType="num">
                                      <p:cBhvr>
                                        <p:cTn id="12" dur="1" fill="hold"/>
                                        <p:tgtEl>
                                          <p:spTgt spid="125956"/>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7" presetClass="entr" presetSubtype="0" fill="hold" grpId="0" nodeType="clickEffect">
                                  <p:stCondLst>
                                    <p:cond delay="0"/>
                                  </p:stCondLst>
                                  <p:iterate type="lt">
                                    <p:tmPct val="50000"/>
                                  </p:iterate>
                                  <p:childTnLst>
                                    <p:set>
                                      <p:cBhvr>
                                        <p:cTn id="16" dur="1" fill="hold">
                                          <p:stCondLst>
                                            <p:cond delay="0"/>
                                          </p:stCondLst>
                                        </p:cTn>
                                        <p:tgtEl>
                                          <p:spTgt spid="125957"/>
                                        </p:tgtEl>
                                        <p:attrNameLst>
                                          <p:attrName>style.visibility</p:attrName>
                                        </p:attrNameLst>
                                      </p:cBhvr>
                                      <p:to>
                                        <p:strVal val="visible"/>
                                      </p:to>
                                    </p:set>
                                    <p:anim calcmode="discrete" valueType="clr">
                                      <p:cBhvr override="childStyle">
                                        <p:cTn id="17" dur="80"/>
                                        <p:tgtEl>
                                          <p:spTgt spid="125957"/>
                                        </p:tgtEl>
                                        <p:attrNameLst>
                                          <p:attrName>style.color</p:attrName>
                                        </p:attrNameLst>
                                      </p:cBhvr>
                                      <p:tavLst>
                                        <p:tav tm="0">
                                          <p:val>
                                            <p:clrVal>
                                              <a:schemeClr val="accent2"/>
                                            </p:clrVal>
                                          </p:val>
                                        </p:tav>
                                        <p:tav tm="50000">
                                          <p:val>
                                            <p:clrVal>
                                              <a:schemeClr val="hlink"/>
                                            </p:clrVal>
                                          </p:val>
                                        </p:tav>
                                      </p:tavLst>
                                    </p:anim>
                                    <p:anim calcmode="discrete" valueType="clr">
                                      <p:cBhvr>
                                        <p:cTn id="18" dur="80"/>
                                        <p:tgtEl>
                                          <p:spTgt spid="125957"/>
                                        </p:tgtEl>
                                        <p:attrNameLst>
                                          <p:attrName>fillcolor</p:attrName>
                                        </p:attrNameLst>
                                      </p:cBhvr>
                                      <p:tavLst>
                                        <p:tav tm="0">
                                          <p:val>
                                            <p:clrVal>
                                              <a:schemeClr val="accent2"/>
                                            </p:clrVal>
                                          </p:val>
                                        </p:tav>
                                        <p:tav tm="50000">
                                          <p:val>
                                            <p:clrVal>
                                              <a:schemeClr val="hlink"/>
                                            </p:clrVal>
                                          </p:val>
                                        </p:tav>
                                      </p:tavLst>
                                    </p:anim>
                                    <p:set>
                                      <p:cBhvr>
                                        <p:cTn id="19" dur="80"/>
                                        <p:tgtEl>
                                          <p:spTgt spid="125957"/>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5956" grpId="0"/>
      <p:bldP spid="125957" grpId="0"/>
    </p:bldLst>
  </p:timing>
</p:sld>
</file>

<file path=ppt/slides/slide17.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1">
                <a:gamma/>
                <a:tint val="63529"/>
                <a:invGamma/>
              </a:schemeClr>
            </a:gs>
          </a:gsLst>
          <a:lin ang="5400000" scaled="1"/>
        </a:gradFill>
        <a:effectLst/>
      </p:bgPr>
    </p:bg>
    <p:spTree>
      <p:nvGrpSpPr>
        <p:cNvPr id="1" name=""/>
        <p:cNvGrpSpPr/>
        <p:nvPr/>
      </p:nvGrpSpPr>
      <p:grpSpPr>
        <a:xfrm>
          <a:off x="0" y="0"/>
          <a:ext cx="0" cy="0"/>
          <a:chOff x="0" y="0"/>
          <a:chExt cx="0" cy="0"/>
        </a:xfrm>
      </p:grpSpPr>
      <p:sp>
        <p:nvSpPr>
          <p:cNvPr id="114692" name="Rectangle 4"/>
          <p:cNvSpPr>
            <a:spLocks noGrp="1" noChangeArrowheads="1"/>
          </p:cNvSpPr>
          <p:nvPr>
            <p:ph type="title"/>
          </p:nvPr>
        </p:nvSpPr>
        <p:spPr/>
        <p:txBody>
          <a:bodyPr anchorCtr="1">
            <a:normAutofit fontScale="90000"/>
          </a:bodyPr>
          <a:lstStyle/>
          <a:p>
            <a:pPr eaLnBrk="1" hangingPunct="1">
              <a:defRPr/>
            </a:pPr>
            <a:r>
              <a:rPr lang="tr-TR" smtClean="0">
                <a:solidFill>
                  <a:srgbClr val="FF3300"/>
                </a:solidFill>
              </a:rPr>
              <a:t>Yapılış sırasına göre beceri analizi</a:t>
            </a:r>
          </a:p>
        </p:txBody>
      </p:sp>
      <p:sp>
        <p:nvSpPr>
          <p:cNvPr id="114693" name="Rectangle 5"/>
          <p:cNvSpPr>
            <a:spLocks noGrp="1" noChangeArrowheads="1"/>
          </p:cNvSpPr>
          <p:nvPr>
            <p:ph type="body" sz="half" idx="1"/>
          </p:nvPr>
        </p:nvSpPr>
        <p:spPr>
          <a:xfrm>
            <a:off x="457200" y="1600200"/>
            <a:ext cx="7192963" cy="4495800"/>
          </a:xfrm>
        </p:spPr>
        <p:txBody>
          <a:bodyPr/>
          <a:lstStyle/>
          <a:p>
            <a:pPr eaLnBrk="1" hangingPunct="1">
              <a:buFont typeface="Wingdings" pitchFamily="2" charset="2"/>
              <a:buChar char="Ø"/>
              <a:defRPr/>
            </a:pPr>
            <a:endParaRPr lang="tr-TR" sz="2800" smtClean="0">
              <a:latin typeface="Verdana" pitchFamily="34" charset="0"/>
              <a:ea typeface="Verdana" pitchFamily="34" charset="0"/>
              <a:cs typeface="Verdana" pitchFamily="34" charset="0"/>
            </a:endParaRPr>
          </a:p>
          <a:p>
            <a:pPr eaLnBrk="1" hangingPunct="1">
              <a:buFont typeface="Wingdings" pitchFamily="2" charset="2"/>
              <a:buChar char="Ø"/>
              <a:defRPr/>
            </a:pPr>
            <a:r>
              <a:rPr lang="tr-TR" sz="2800" smtClean="0">
                <a:latin typeface="Verdana" pitchFamily="34" charset="0"/>
                <a:ea typeface="Verdana" pitchFamily="34" charset="0"/>
                <a:cs typeface="Verdana" pitchFamily="34" charset="0"/>
              </a:rPr>
              <a:t>İLERİ ZİNCİRLEME YÖNTEMİ </a:t>
            </a:r>
          </a:p>
          <a:p>
            <a:pPr eaLnBrk="1" hangingPunct="1">
              <a:buNone/>
              <a:defRPr/>
            </a:pPr>
            <a:endParaRPr lang="tr-TR" sz="2800" smtClean="0">
              <a:latin typeface="Verdana" pitchFamily="34" charset="0"/>
              <a:ea typeface="Verdana" pitchFamily="34" charset="0"/>
              <a:cs typeface="Verdana" pitchFamily="34" charset="0"/>
            </a:endParaRPr>
          </a:p>
          <a:p>
            <a:pPr eaLnBrk="1" hangingPunct="1">
              <a:buFont typeface="Wingdings" pitchFamily="2" charset="2"/>
              <a:buChar char="Ø"/>
              <a:defRPr/>
            </a:pPr>
            <a:r>
              <a:rPr lang="tr-TR" sz="2800" smtClean="0">
                <a:latin typeface="Verdana" pitchFamily="34" charset="0"/>
                <a:ea typeface="Verdana" pitchFamily="34" charset="0"/>
                <a:cs typeface="Verdana" pitchFamily="34" charset="0"/>
              </a:rPr>
              <a:t>TERSİNE ZİNCİRLEME YÖNTEMİ </a:t>
            </a:r>
          </a:p>
        </p:txBody>
      </p:sp>
      <p:pic>
        <p:nvPicPr>
          <p:cNvPr id="114694" name="Picture 6" descr="Shape 08"/>
          <p:cNvPicPr>
            <a:picLocks noGrp="1" noChangeAspect="1" noChangeArrowheads="1"/>
          </p:cNvPicPr>
          <p:nvPr>
            <p:ph sz="half" idx="2"/>
          </p:nvPr>
        </p:nvPicPr>
        <p:blipFill>
          <a:blip r:embed="rId2" cstate="print"/>
          <a:srcRect/>
          <a:stretch>
            <a:fillRect/>
          </a:stretch>
        </p:blipFill>
        <p:spPr>
          <a:xfrm>
            <a:off x="7607300" y="1022350"/>
            <a:ext cx="1174750" cy="854075"/>
          </a:xfrm>
          <a:noFill/>
        </p:spPr>
      </p:pic>
    </p:spTree>
  </p:cSld>
  <p:clrMapOvr>
    <a:overrideClrMapping bg1="dk2" tx1="lt1" bg2="dk1" tx2="lt2" accent1="accent1" accent2="accent2" accent3="accent3" accent4="accent4" accent5="accent5" accent6="accent6" hlink="hlink" folHlink="folHlink"/>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114694"/>
                                        </p:tgtEl>
                                        <p:attrNameLst>
                                          <p:attrName>style.visibility</p:attrName>
                                        </p:attrNameLst>
                                      </p:cBhvr>
                                      <p:to>
                                        <p:strVal val="visible"/>
                                      </p:to>
                                    </p:set>
                                    <p:anim to="" calcmode="lin" valueType="num">
                                      <p:cBhvr>
                                        <p:cTn id="7" dur="1" fill="hold"/>
                                        <p:tgtEl>
                                          <p:spTgt spid="114694"/>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114692"/>
                                        </p:tgtEl>
                                        <p:attrNameLst>
                                          <p:attrName>style.visibility</p:attrName>
                                        </p:attrNameLst>
                                      </p:cBhvr>
                                      <p:to>
                                        <p:strVal val="visible"/>
                                      </p:to>
                                    </p:set>
                                    <p:anim to="" calcmode="lin" valueType="num">
                                      <p:cBhvr>
                                        <p:cTn id="12" dur="1" fill="hold"/>
                                        <p:tgtEl>
                                          <p:spTgt spid="114692"/>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114693">
                                            <p:txEl>
                                              <p:pRg st="1" end="1"/>
                                            </p:txEl>
                                          </p:spTgt>
                                        </p:tgtEl>
                                        <p:attrNameLst>
                                          <p:attrName>style.visibility</p:attrName>
                                        </p:attrNameLst>
                                      </p:cBhvr>
                                      <p:to>
                                        <p:strVal val="visible"/>
                                      </p:to>
                                    </p:set>
                                    <p:anim to="" calcmode="lin" valueType="num">
                                      <p:cBhvr>
                                        <p:cTn id="17" dur="1" fill="hold"/>
                                        <p:tgtEl>
                                          <p:spTgt spid="114693">
                                            <p:txEl>
                                              <p:pRg st="1" end="1"/>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114693">
                                            <p:txEl>
                                              <p:pRg st="3" end="3"/>
                                            </p:txEl>
                                          </p:spTgt>
                                        </p:tgtEl>
                                        <p:attrNameLst>
                                          <p:attrName>style.visibility</p:attrName>
                                        </p:attrNameLst>
                                      </p:cBhvr>
                                      <p:to>
                                        <p:strVal val="visible"/>
                                      </p:to>
                                    </p:set>
                                    <p:anim to="" calcmode="lin" valueType="num">
                                      <p:cBhvr>
                                        <p:cTn id="22" dur="1" fill="hold"/>
                                        <p:tgtEl>
                                          <p:spTgt spid="114693">
                                            <p:txEl>
                                              <p:pRg st="3" end="3"/>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4692" grpId="0"/>
      <p:bldP spid="11469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1">
                <a:gamma/>
                <a:tint val="63529"/>
                <a:invGamma/>
              </a:schemeClr>
            </a:gs>
          </a:gsLst>
          <a:lin ang="5400000" scaled="1"/>
        </a:gradFill>
        <a:effectLst/>
      </p:bgPr>
    </p:bg>
    <p:spTree>
      <p:nvGrpSpPr>
        <p:cNvPr id="1" name=""/>
        <p:cNvGrpSpPr/>
        <p:nvPr/>
      </p:nvGrpSpPr>
      <p:grpSpPr>
        <a:xfrm>
          <a:off x="0" y="0"/>
          <a:ext cx="0" cy="0"/>
          <a:chOff x="0" y="0"/>
          <a:chExt cx="0" cy="0"/>
        </a:xfrm>
      </p:grpSpPr>
      <p:sp>
        <p:nvSpPr>
          <p:cNvPr id="115716" name="Rectangle 4"/>
          <p:cNvSpPr>
            <a:spLocks noGrp="1" noChangeArrowheads="1"/>
          </p:cNvSpPr>
          <p:nvPr>
            <p:ph type="title"/>
          </p:nvPr>
        </p:nvSpPr>
        <p:spPr>
          <a:xfrm>
            <a:off x="457200" y="515938"/>
            <a:ext cx="8143875" cy="901700"/>
          </a:xfrm>
        </p:spPr>
        <p:txBody>
          <a:bodyPr anchorCtr="1">
            <a:normAutofit fontScale="90000"/>
          </a:bodyPr>
          <a:lstStyle/>
          <a:p>
            <a:pPr eaLnBrk="1" hangingPunct="1">
              <a:defRPr/>
            </a:pPr>
            <a:r>
              <a:rPr lang="tr-TR" smtClean="0">
                <a:solidFill>
                  <a:srgbClr val="FF9933"/>
                </a:solidFill>
              </a:rPr>
              <a:t>Gelişimsel aşamaya göre beceri analizi</a:t>
            </a:r>
            <a:r>
              <a:rPr lang="tr-TR" sz="3200" smtClean="0">
                <a:solidFill>
                  <a:srgbClr val="FF9933"/>
                </a:solidFill>
              </a:rPr>
              <a:t/>
            </a:r>
            <a:br>
              <a:rPr lang="tr-TR" sz="3200" smtClean="0">
                <a:solidFill>
                  <a:srgbClr val="FF9933"/>
                </a:solidFill>
              </a:rPr>
            </a:br>
            <a:endParaRPr lang="tr-TR" sz="3200" smtClean="0">
              <a:solidFill>
                <a:srgbClr val="FF9933"/>
              </a:solidFill>
            </a:endParaRPr>
          </a:p>
        </p:txBody>
      </p:sp>
      <p:sp>
        <p:nvSpPr>
          <p:cNvPr id="115717" name="Rectangle 5"/>
          <p:cNvSpPr>
            <a:spLocks noGrp="1" noChangeArrowheads="1"/>
          </p:cNvSpPr>
          <p:nvPr>
            <p:ph type="body" sz="half" idx="1"/>
          </p:nvPr>
        </p:nvSpPr>
        <p:spPr>
          <a:xfrm>
            <a:off x="163513" y="1436688"/>
            <a:ext cx="7450137" cy="4530725"/>
          </a:xfrm>
        </p:spPr>
        <p:txBody>
          <a:bodyPr>
            <a:normAutofit lnSpcReduction="10000"/>
          </a:bodyPr>
          <a:lstStyle/>
          <a:p>
            <a:pPr eaLnBrk="1" hangingPunct="1">
              <a:defRPr/>
            </a:pPr>
            <a:r>
              <a:rPr lang="tr-TR" sz="2800" smtClean="0"/>
              <a:t>Bir becerinin gelişim aşamalarına göre beceri basamaklarının belirlenmesidir.Çocuk gelişiminde bazı beceriler bir sonraki beceriler için önkoşul niteliğindedir.Ön koşul beceri,bir üst becerinin öğrenilebilmesi için mutlaka öğrenilmesi gereken beceridir.</a:t>
            </a:r>
          </a:p>
          <a:p>
            <a:pPr eaLnBrk="1" hangingPunct="1">
              <a:defRPr/>
            </a:pPr>
            <a:r>
              <a:rPr lang="tr-TR" sz="2800" smtClean="0"/>
              <a:t>Örn,Yirmiye kadar atlamadan ritmik sayabilmesi için, birden ona kadar ritmik sayabilme becerisini öğrenmiş olması gerekir.</a:t>
            </a:r>
          </a:p>
        </p:txBody>
      </p:sp>
      <p:pic>
        <p:nvPicPr>
          <p:cNvPr id="115718" name="Picture 6" descr="Shape 08"/>
          <p:cNvPicPr>
            <a:picLocks noGrp="1" noChangeAspect="1" noChangeArrowheads="1"/>
          </p:cNvPicPr>
          <p:nvPr>
            <p:ph sz="half" idx="2"/>
          </p:nvPr>
        </p:nvPicPr>
        <p:blipFill>
          <a:blip r:embed="rId2" cstate="print"/>
          <a:srcRect/>
          <a:stretch>
            <a:fillRect/>
          </a:stretch>
        </p:blipFill>
        <p:spPr>
          <a:xfrm>
            <a:off x="7781925" y="936625"/>
            <a:ext cx="1116013" cy="811213"/>
          </a:xfrm>
          <a:noFill/>
        </p:spPr>
      </p:pic>
    </p:spTree>
  </p:cSld>
  <p:clrMapOvr>
    <a:overrideClrMapping bg1="dk2" tx1="lt1" bg2="dk1" tx2="lt2" accent1="accent1" accent2="accent2" accent3="accent3" accent4="accent4" accent5="accent5" accent6="accent6" hlink="hlink" folHlink="folHlink"/>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115718"/>
                                        </p:tgtEl>
                                        <p:attrNameLst>
                                          <p:attrName>style.visibility</p:attrName>
                                        </p:attrNameLst>
                                      </p:cBhvr>
                                      <p:to>
                                        <p:strVal val="visible"/>
                                      </p:to>
                                    </p:set>
                                    <p:anim to="" calcmode="lin" valueType="num">
                                      <p:cBhvr>
                                        <p:cTn id="7" dur="1" fill="hold"/>
                                        <p:tgtEl>
                                          <p:spTgt spid="115718"/>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115716"/>
                                        </p:tgtEl>
                                        <p:attrNameLst>
                                          <p:attrName>style.visibility</p:attrName>
                                        </p:attrNameLst>
                                      </p:cBhvr>
                                      <p:to>
                                        <p:strVal val="visible"/>
                                      </p:to>
                                    </p:set>
                                    <p:anim to="" calcmode="lin" valueType="num">
                                      <p:cBhvr>
                                        <p:cTn id="12" dur="1" fill="hold"/>
                                        <p:tgtEl>
                                          <p:spTgt spid="115716"/>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115717">
                                            <p:txEl>
                                              <p:pRg st="0" end="0"/>
                                            </p:txEl>
                                          </p:spTgt>
                                        </p:tgtEl>
                                        <p:attrNameLst>
                                          <p:attrName>style.visibility</p:attrName>
                                        </p:attrNameLst>
                                      </p:cBhvr>
                                      <p:to>
                                        <p:strVal val="visible"/>
                                      </p:to>
                                    </p:set>
                                    <p:anim to="" calcmode="lin" valueType="num">
                                      <p:cBhvr>
                                        <p:cTn id="17" dur="1" fill="hold"/>
                                        <p:tgtEl>
                                          <p:spTgt spid="115717">
                                            <p:txEl>
                                              <p:pRg st="0" end="0"/>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115717">
                                            <p:txEl>
                                              <p:pRg st="1" end="1"/>
                                            </p:txEl>
                                          </p:spTgt>
                                        </p:tgtEl>
                                        <p:attrNameLst>
                                          <p:attrName>style.visibility</p:attrName>
                                        </p:attrNameLst>
                                      </p:cBhvr>
                                      <p:to>
                                        <p:strVal val="visible"/>
                                      </p:to>
                                    </p:set>
                                    <p:anim to="" calcmode="lin" valueType="num">
                                      <p:cBhvr>
                                        <p:cTn id="22" dur="1" fill="hold"/>
                                        <p:tgtEl>
                                          <p:spTgt spid="115717">
                                            <p:txEl>
                                              <p:pRg st="1" end="1"/>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5716" grpId="0"/>
      <p:bldP spid="115717"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etin Yer Tutucusu"/>
          <p:cNvSpPr>
            <a:spLocks noGrp="1"/>
          </p:cNvSpPr>
          <p:nvPr>
            <p:ph type="body" sz="half" idx="1"/>
          </p:nvPr>
        </p:nvSpPr>
        <p:spPr>
          <a:xfrm>
            <a:off x="457200" y="597530"/>
            <a:ext cx="8306554" cy="5533396"/>
          </a:xfrm>
        </p:spPr>
        <p:txBody>
          <a:bodyPr/>
          <a:lstStyle/>
          <a:p>
            <a:pPr>
              <a:lnSpc>
                <a:spcPct val="90000"/>
              </a:lnSpc>
              <a:buNone/>
            </a:pPr>
            <a:r>
              <a:rPr lang="tr-TR" smtClean="0"/>
              <a:t>		</a:t>
            </a:r>
            <a:r>
              <a:rPr lang="en-US" smtClean="0"/>
              <a:t>Gelişimsel aşamaya göre beceri analizi yapmak için; </a:t>
            </a:r>
          </a:p>
          <a:p>
            <a:pPr>
              <a:lnSpc>
                <a:spcPct val="90000"/>
              </a:lnSpc>
              <a:buNone/>
            </a:pPr>
            <a:r>
              <a:rPr lang="en-US" smtClean="0"/>
              <a:t>	- gelişim aşamalarının çok iyi bilinmesi ya da gözden geçirilmesi,</a:t>
            </a:r>
          </a:p>
          <a:p>
            <a:pPr>
              <a:lnSpc>
                <a:spcPct val="90000"/>
              </a:lnSpc>
              <a:buNone/>
            </a:pPr>
            <a:r>
              <a:rPr lang="en-US" smtClean="0"/>
              <a:t>	- gelişim aşamalarıyla ilgili kaynakların taranması, </a:t>
            </a:r>
          </a:p>
          <a:p>
            <a:pPr>
              <a:lnSpc>
                <a:spcPct val="90000"/>
              </a:lnSpc>
              <a:buNone/>
            </a:pPr>
            <a:r>
              <a:rPr lang="en-US" smtClean="0"/>
              <a:t>	- geliştirilen programların içeriğinin yeterli ve doğru olup olmadığının değerlendirilmesi ve gerektiğinde uyarlanarak kullanılması yerinde olacaktır.  </a:t>
            </a:r>
          </a:p>
          <a:p>
            <a:endParaRPr lang="tr-TR"/>
          </a:p>
        </p:txBody>
      </p:sp>
    </p:spTree>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6" name="Rectangle 4"/>
          <p:cNvSpPr>
            <a:spLocks noChangeArrowheads="1"/>
          </p:cNvSpPr>
          <p:nvPr/>
        </p:nvSpPr>
        <p:spPr bwMode="auto">
          <a:xfrm>
            <a:off x="457200" y="277813"/>
            <a:ext cx="8229600" cy="1139825"/>
          </a:xfrm>
          <a:prstGeom prst="rect">
            <a:avLst/>
          </a:prstGeom>
          <a:noFill/>
          <a:ln w="9525">
            <a:noFill/>
            <a:miter lim="800000"/>
            <a:headEnd/>
            <a:tailEnd/>
          </a:ln>
          <a:effectLst/>
        </p:spPr>
        <p:txBody>
          <a:bodyPr anchor="ctr" anchorCtr="1"/>
          <a:lstStyle/>
          <a:p>
            <a:pPr algn="ctr">
              <a:defRPr/>
            </a:pPr>
            <a:r>
              <a:rPr lang="tr-TR" sz="4000" b="1">
                <a:solidFill>
                  <a:schemeClr val="tx2"/>
                </a:solidFill>
                <a:effectLst>
                  <a:outerShdw blurRad="38100" dist="38100" dir="2700000" algn="tl">
                    <a:srgbClr val="000000"/>
                  </a:outerShdw>
                </a:effectLst>
                <a:latin typeface="Comic Sans MS" pitchFamily="66" charset="0"/>
              </a:rPr>
              <a:t/>
            </a:r>
            <a:br>
              <a:rPr lang="tr-TR" sz="4000" b="1">
                <a:solidFill>
                  <a:schemeClr val="tx2"/>
                </a:solidFill>
                <a:effectLst>
                  <a:outerShdw blurRad="38100" dist="38100" dir="2700000" algn="tl">
                    <a:srgbClr val="000000"/>
                  </a:outerShdw>
                </a:effectLst>
                <a:latin typeface="Comic Sans MS" pitchFamily="66" charset="0"/>
              </a:rPr>
            </a:br>
            <a:r>
              <a:rPr lang="tr-TR" sz="4000" b="1">
                <a:solidFill>
                  <a:schemeClr val="tx2"/>
                </a:solidFill>
                <a:effectLst>
                  <a:outerShdw blurRad="38100" dist="38100" dir="2700000" algn="tl">
                    <a:srgbClr val="000000"/>
                  </a:outerShdw>
                </a:effectLst>
                <a:latin typeface="Comic Sans MS" pitchFamily="66" charset="0"/>
              </a:rPr>
              <a:t>BECERİ ÖĞRETİMİ</a:t>
            </a:r>
          </a:p>
        </p:txBody>
      </p:sp>
      <p:sp>
        <p:nvSpPr>
          <p:cNvPr id="3077" name="Rectangle 5"/>
          <p:cNvSpPr>
            <a:spLocks noChangeArrowheads="1"/>
          </p:cNvSpPr>
          <p:nvPr/>
        </p:nvSpPr>
        <p:spPr bwMode="auto">
          <a:xfrm>
            <a:off x="468313" y="1773238"/>
            <a:ext cx="8229600" cy="4525962"/>
          </a:xfrm>
          <a:prstGeom prst="rect">
            <a:avLst/>
          </a:prstGeom>
          <a:noFill/>
          <a:ln w="9525">
            <a:noFill/>
            <a:miter lim="800000"/>
            <a:headEnd/>
            <a:tailEnd/>
          </a:ln>
          <a:effectLst/>
        </p:spPr>
        <p:txBody>
          <a:bodyPr/>
          <a:lstStyle/>
          <a:p>
            <a:pPr marL="342900" indent="-342900">
              <a:spcBef>
                <a:spcPct val="20000"/>
              </a:spcBef>
              <a:buClr>
                <a:schemeClr val="hlink"/>
              </a:buClr>
              <a:buSzPct val="70000"/>
              <a:buFont typeface="Wingdings" pitchFamily="2" charset="2"/>
              <a:buNone/>
              <a:defRPr/>
            </a:pPr>
            <a:r>
              <a:rPr lang="tr-TR" sz="4000" b="1">
                <a:solidFill>
                  <a:schemeClr val="hlink"/>
                </a:solidFill>
                <a:effectLst>
                  <a:outerShdw blurRad="38100" dist="38100" dir="2700000" algn="tl">
                    <a:srgbClr val="000000"/>
                  </a:outerShdw>
                </a:effectLst>
                <a:latin typeface="Comic Sans MS" pitchFamily="66" charset="0"/>
              </a:rPr>
              <a:t>Beceri</a:t>
            </a:r>
            <a:endParaRPr lang="tr-TR" sz="3600">
              <a:effectLst>
                <a:outerShdw blurRad="38100" dist="38100" dir="2700000" algn="tl">
                  <a:srgbClr val="000000"/>
                </a:outerShdw>
              </a:effectLst>
              <a:latin typeface="Comic Sans MS" pitchFamily="66" charset="0"/>
            </a:endParaRPr>
          </a:p>
          <a:p>
            <a:pPr marL="342900" indent="-342900">
              <a:spcBef>
                <a:spcPct val="20000"/>
              </a:spcBef>
              <a:buClr>
                <a:schemeClr val="hlink"/>
              </a:buClr>
              <a:buSzPct val="70000"/>
              <a:buFont typeface="Wingdings" pitchFamily="2" charset="2"/>
              <a:buNone/>
              <a:defRPr/>
            </a:pPr>
            <a:r>
              <a:rPr lang="tr-TR" sz="3600">
                <a:effectLst>
                  <a:outerShdw blurRad="38100" dist="38100" dir="2700000" algn="tl">
                    <a:srgbClr val="000000"/>
                  </a:outerShdw>
                </a:effectLst>
                <a:latin typeface="Comic Sans MS" pitchFamily="66" charset="0"/>
              </a:rPr>
              <a:t>	Bireyin sahip olduğu yeterliliklerine dayalı olarak yapabileceği tahmin edilen veya yaptığı etkinliklerdir.</a:t>
            </a:r>
          </a:p>
        </p:txBody>
      </p:sp>
    </p:spTree>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mph" presetSubtype="0" fill="hold" grpId="0" nodeType="clickEffect">
                                  <p:stCondLst>
                                    <p:cond delay="0"/>
                                  </p:stCondLst>
                                  <p:childTnLst>
                                    <p:animClr clrSpc="hsl" dir="cw">
                                      <p:cBhvr override="childStyle">
                                        <p:cTn id="6" dur="500" fill="hold"/>
                                        <p:tgtEl>
                                          <p:spTgt spid="3076"/>
                                        </p:tgtEl>
                                        <p:attrNameLst>
                                          <p:attrName>style.color</p:attrName>
                                        </p:attrNameLst>
                                      </p:cBhvr>
                                      <p:by>
                                        <p:hsl h="0" s="12549" l="25098"/>
                                      </p:by>
                                    </p:animClr>
                                    <p:animClr clrSpc="hsl" dir="cw">
                                      <p:cBhvr>
                                        <p:cTn id="7" dur="500" fill="hold"/>
                                        <p:tgtEl>
                                          <p:spTgt spid="3076"/>
                                        </p:tgtEl>
                                        <p:attrNameLst>
                                          <p:attrName>fillcolor</p:attrName>
                                        </p:attrNameLst>
                                      </p:cBhvr>
                                      <p:by>
                                        <p:hsl h="0" s="12549" l="25098"/>
                                      </p:by>
                                    </p:animClr>
                                    <p:animClr clrSpc="hsl" dir="cw">
                                      <p:cBhvr>
                                        <p:cTn id="8" dur="500" fill="hold"/>
                                        <p:tgtEl>
                                          <p:spTgt spid="3076"/>
                                        </p:tgtEl>
                                        <p:attrNameLst>
                                          <p:attrName>stroke.color</p:attrName>
                                        </p:attrNameLst>
                                      </p:cBhvr>
                                      <p:by>
                                        <p:hsl h="0" s="12549" l="25098"/>
                                      </p:by>
                                    </p:animClr>
                                    <p:set>
                                      <p:cBhvr>
                                        <p:cTn id="9" dur="500" fill="hold"/>
                                        <p:tgtEl>
                                          <p:spTgt spid="3076"/>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5" presetClass="entr" presetSubtype="10" fill="hold" grpId="0" nodeType="clickEffect">
                                  <p:stCondLst>
                                    <p:cond delay="0"/>
                                  </p:stCondLst>
                                  <p:childTnLst>
                                    <p:set>
                                      <p:cBhvr>
                                        <p:cTn id="13" dur="1" fill="hold">
                                          <p:stCondLst>
                                            <p:cond delay="0"/>
                                          </p:stCondLst>
                                        </p:cTn>
                                        <p:tgtEl>
                                          <p:spTgt spid="3077"/>
                                        </p:tgtEl>
                                        <p:attrNameLst>
                                          <p:attrName>style.visibility</p:attrName>
                                        </p:attrNameLst>
                                      </p:cBhvr>
                                      <p:to>
                                        <p:strVal val="visible"/>
                                      </p:to>
                                    </p:set>
                                    <p:animEffect transition="in" filter="checkerboard(across)">
                                      <p:cBhvr>
                                        <p:cTn id="14" dur="500"/>
                                        <p:tgtEl>
                                          <p:spTgt spid="307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6" grpId="0"/>
      <p:bldP spid="3077" grpId="0"/>
    </p:bldLst>
  </p:timing>
</p:sld>
</file>

<file path=ppt/slides/slide20.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1">
                <a:gamma/>
                <a:tint val="63529"/>
                <a:invGamma/>
              </a:schemeClr>
            </a:gs>
          </a:gsLst>
          <a:lin ang="5400000" scaled="1"/>
        </a:gradFill>
        <a:effectLst/>
      </p:bgPr>
    </p:bg>
    <p:spTree>
      <p:nvGrpSpPr>
        <p:cNvPr id="1" name=""/>
        <p:cNvGrpSpPr/>
        <p:nvPr/>
      </p:nvGrpSpPr>
      <p:grpSpPr>
        <a:xfrm>
          <a:off x="0" y="0"/>
          <a:ext cx="0" cy="0"/>
          <a:chOff x="0" y="0"/>
          <a:chExt cx="0" cy="0"/>
        </a:xfrm>
      </p:grpSpPr>
      <p:sp>
        <p:nvSpPr>
          <p:cNvPr id="116740" name="Rectangle 4"/>
          <p:cNvSpPr>
            <a:spLocks noGrp="1" noChangeArrowheads="1"/>
          </p:cNvSpPr>
          <p:nvPr>
            <p:ph type="title"/>
          </p:nvPr>
        </p:nvSpPr>
        <p:spPr>
          <a:xfrm>
            <a:off x="600075" y="349250"/>
            <a:ext cx="8128000" cy="1139825"/>
          </a:xfrm>
        </p:spPr>
        <p:txBody>
          <a:bodyPr anchorCtr="1">
            <a:normAutofit fontScale="90000"/>
          </a:bodyPr>
          <a:lstStyle/>
          <a:p>
            <a:pPr eaLnBrk="1" hangingPunct="1">
              <a:defRPr/>
            </a:pPr>
            <a:r>
              <a:rPr lang="tr-TR" smtClean="0">
                <a:solidFill>
                  <a:srgbClr val="FF9933"/>
                </a:solidFill>
              </a:rPr>
              <a:t>Güçlük düzeyine göre beceri analizi</a:t>
            </a:r>
            <a:br>
              <a:rPr lang="tr-TR" smtClean="0">
                <a:solidFill>
                  <a:srgbClr val="FF9933"/>
                </a:solidFill>
              </a:rPr>
            </a:br>
            <a:endParaRPr lang="tr-TR" smtClean="0">
              <a:solidFill>
                <a:srgbClr val="FF9933"/>
              </a:solidFill>
            </a:endParaRPr>
          </a:p>
        </p:txBody>
      </p:sp>
      <p:sp>
        <p:nvSpPr>
          <p:cNvPr id="116741" name="Rectangle 5"/>
          <p:cNvSpPr>
            <a:spLocks noGrp="1" noChangeArrowheads="1"/>
          </p:cNvSpPr>
          <p:nvPr>
            <p:ph type="body" sz="half" idx="1"/>
          </p:nvPr>
        </p:nvSpPr>
        <p:spPr>
          <a:xfrm>
            <a:off x="344488" y="1517650"/>
            <a:ext cx="8499475" cy="4738295"/>
          </a:xfrm>
          <a:noFill/>
        </p:spPr>
        <p:txBody>
          <a:bodyPr>
            <a:normAutofit lnSpcReduction="10000"/>
          </a:bodyPr>
          <a:lstStyle/>
          <a:p>
            <a:pPr eaLnBrk="1" hangingPunct="1">
              <a:lnSpc>
                <a:spcPct val="80000"/>
              </a:lnSpc>
            </a:pPr>
            <a:r>
              <a:rPr lang="tr-TR" sz="2400" smtClean="0">
                <a:solidFill>
                  <a:schemeClr val="accent3"/>
                </a:solidFill>
                <a:effectLst/>
                <a:ea typeface="Verdana" pitchFamily="34" charset="0"/>
                <a:cs typeface="Verdana" pitchFamily="34" charset="0"/>
              </a:rPr>
              <a:t>Bazen becerinin taşıdığı güçlük düzeyine göre analiz edilmesi gerekebilir. Güçlük düzeyine göre analiz, becerinin daha kolay edinilebilen alt becerilerinin belirlenmesidir.</a:t>
            </a:r>
          </a:p>
          <a:p>
            <a:pPr eaLnBrk="1" hangingPunct="1">
              <a:lnSpc>
                <a:spcPct val="80000"/>
              </a:lnSpc>
            </a:pPr>
            <a:r>
              <a:rPr lang="tr-TR" sz="2400" smtClean="0">
                <a:solidFill>
                  <a:schemeClr val="accent3"/>
                </a:solidFill>
                <a:effectLst/>
                <a:ea typeface="Verdana" pitchFamily="34" charset="0"/>
                <a:cs typeface="Verdana" pitchFamily="34" charset="0"/>
              </a:rPr>
              <a:t>Örn,”Yatay,dikey,eğri ve eğik çizgileri ve bunların kombinasyonlarını çizer.” becerisinin analizi</a:t>
            </a:r>
          </a:p>
          <a:p>
            <a:pPr>
              <a:lnSpc>
                <a:spcPct val="90000"/>
              </a:lnSpc>
              <a:buNone/>
            </a:pPr>
            <a:r>
              <a:rPr lang="tr-TR" sz="2400" smtClean="0">
                <a:solidFill>
                  <a:schemeClr val="accent3"/>
                </a:solidFill>
                <a:ea typeface="Verdana" pitchFamily="34" charset="0"/>
                <a:cs typeface="Verdana" pitchFamily="34" charset="0"/>
              </a:rPr>
              <a:t>	</a:t>
            </a:r>
            <a:r>
              <a:rPr lang="en-US" sz="2400" smtClean="0">
                <a:solidFill>
                  <a:schemeClr val="accent3"/>
                </a:solidFill>
                <a:ea typeface="Verdana" pitchFamily="34" charset="0"/>
                <a:cs typeface="Verdana" pitchFamily="34" charset="0"/>
              </a:rPr>
              <a:t>Satır çizgisi arasında yukarıdan aşağı ve soldan sağa, doğru çizmeyi gerektiren harfleri (I, ı, İ, i, L, T, E, F, H ) yazar.</a:t>
            </a:r>
          </a:p>
          <a:p>
            <a:pPr>
              <a:lnSpc>
                <a:spcPct val="90000"/>
              </a:lnSpc>
              <a:buNone/>
            </a:pPr>
            <a:r>
              <a:rPr lang="en-US" sz="2400" smtClean="0">
                <a:solidFill>
                  <a:schemeClr val="accent3"/>
                </a:solidFill>
                <a:ea typeface="Verdana" pitchFamily="34" charset="0"/>
                <a:cs typeface="Verdana" pitchFamily="34" charset="0"/>
              </a:rPr>
              <a:t>	- Satır çizgisi arasında, eğik doğru çizmeyi gerektiren harfleri (A, K, V, v, Y, y, Z, z) yazar. </a:t>
            </a:r>
          </a:p>
          <a:p>
            <a:pPr>
              <a:lnSpc>
                <a:spcPct val="90000"/>
              </a:lnSpc>
              <a:buNone/>
            </a:pPr>
            <a:r>
              <a:rPr lang="en-US" sz="2400" smtClean="0">
                <a:solidFill>
                  <a:schemeClr val="accent3"/>
                </a:solidFill>
                <a:ea typeface="Verdana" pitchFamily="34" charset="0"/>
                <a:cs typeface="Verdana" pitchFamily="34" charset="0"/>
              </a:rPr>
              <a:t>	</a:t>
            </a:r>
            <a:r>
              <a:rPr lang="tr-TR" sz="2400" smtClean="0">
                <a:solidFill>
                  <a:schemeClr val="accent3"/>
                </a:solidFill>
                <a:effectLst/>
                <a:ea typeface="Verdana" pitchFamily="34" charset="0"/>
                <a:cs typeface="Verdana" pitchFamily="34" charset="0"/>
              </a:rPr>
              <a:t>Satır çizgisi arasında daire ve eğri çizmeyi gerektiren harfleri yazar.</a:t>
            </a:r>
          </a:p>
        </p:txBody>
      </p:sp>
      <p:pic>
        <p:nvPicPr>
          <p:cNvPr id="116742" name="Picture 6" descr="Shape 08"/>
          <p:cNvPicPr>
            <a:picLocks noGrp="1" noChangeAspect="1" noChangeArrowheads="1"/>
          </p:cNvPicPr>
          <p:nvPr>
            <p:ph sz="half" idx="2"/>
          </p:nvPr>
        </p:nvPicPr>
        <p:blipFill>
          <a:blip r:embed="rId2" cstate="print"/>
          <a:srcRect/>
          <a:stretch>
            <a:fillRect/>
          </a:stretch>
        </p:blipFill>
        <p:spPr>
          <a:xfrm>
            <a:off x="7766050" y="588963"/>
            <a:ext cx="1130300" cy="822325"/>
          </a:xfrm>
          <a:noFill/>
        </p:spPr>
      </p:pic>
    </p:spTree>
  </p:cSld>
  <p:clrMapOvr>
    <a:overrideClrMapping bg1="dk2" tx1="lt1" bg2="dk1" tx2="lt2" accent1="accent1" accent2="accent2" accent3="accent3" accent4="accent4" accent5="accent5" accent6="accent6" hlink="hlink" folHlink="folHlink"/>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116742"/>
                                        </p:tgtEl>
                                        <p:attrNameLst>
                                          <p:attrName>style.visibility</p:attrName>
                                        </p:attrNameLst>
                                      </p:cBhvr>
                                      <p:to>
                                        <p:strVal val="visible"/>
                                      </p:to>
                                    </p:set>
                                    <p:anim to="" calcmode="lin" valueType="num">
                                      <p:cBhvr>
                                        <p:cTn id="7" dur="1" fill="hold"/>
                                        <p:tgtEl>
                                          <p:spTgt spid="116742"/>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116740"/>
                                        </p:tgtEl>
                                        <p:attrNameLst>
                                          <p:attrName>style.visibility</p:attrName>
                                        </p:attrNameLst>
                                      </p:cBhvr>
                                      <p:to>
                                        <p:strVal val="visible"/>
                                      </p:to>
                                    </p:set>
                                    <p:anim to="" calcmode="lin" valueType="num">
                                      <p:cBhvr>
                                        <p:cTn id="12" dur="1" fill="hold"/>
                                        <p:tgtEl>
                                          <p:spTgt spid="116740"/>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116741">
                                            <p:txEl>
                                              <p:pRg st="0" end="0"/>
                                            </p:txEl>
                                          </p:spTgt>
                                        </p:tgtEl>
                                        <p:attrNameLst>
                                          <p:attrName>style.visibility</p:attrName>
                                        </p:attrNameLst>
                                      </p:cBhvr>
                                      <p:to>
                                        <p:strVal val="visible"/>
                                      </p:to>
                                    </p:set>
                                    <p:animEffect transition="in" filter="checkerboard(across)">
                                      <p:cBhvr>
                                        <p:cTn id="17" dur="500"/>
                                        <p:tgtEl>
                                          <p:spTgt spid="116741">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116741">
                                            <p:txEl>
                                              <p:pRg st="1" end="1"/>
                                            </p:txEl>
                                          </p:spTgt>
                                        </p:tgtEl>
                                        <p:attrNameLst>
                                          <p:attrName>style.visibility</p:attrName>
                                        </p:attrNameLst>
                                      </p:cBhvr>
                                      <p:to>
                                        <p:strVal val="visible"/>
                                      </p:to>
                                    </p:set>
                                    <p:animEffect transition="in" filter="checkerboard(across)">
                                      <p:cBhvr>
                                        <p:cTn id="22" dur="500"/>
                                        <p:tgtEl>
                                          <p:spTgt spid="116741">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116741">
                                            <p:txEl>
                                              <p:pRg st="2" end="2"/>
                                            </p:txEl>
                                          </p:spTgt>
                                        </p:tgtEl>
                                        <p:attrNameLst>
                                          <p:attrName>style.visibility</p:attrName>
                                        </p:attrNameLst>
                                      </p:cBhvr>
                                      <p:to>
                                        <p:strVal val="visible"/>
                                      </p:to>
                                    </p:set>
                                    <p:animEffect transition="in" filter="checkerboard(across)">
                                      <p:cBhvr>
                                        <p:cTn id="27" dur="500"/>
                                        <p:tgtEl>
                                          <p:spTgt spid="116741">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116741">
                                            <p:txEl>
                                              <p:pRg st="3" end="3"/>
                                            </p:txEl>
                                          </p:spTgt>
                                        </p:tgtEl>
                                        <p:attrNameLst>
                                          <p:attrName>style.visibility</p:attrName>
                                        </p:attrNameLst>
                                      </p:cBhvr>
                                      <p:to>
                                        <p:strVal val="visible"/>
                                      </p:to>
                                    </p:set>
                                    <p:animEffect transition="in" filter="checkerboard(across)">
                                      <p:cBhvr>
                                        <p:cTn id="32" dur="500"/>
                                        <p:tgtEl>
                                          <p:spTgt spid="116741">
                                            <p:txEl>
                                              <p:pRg st="3" end="3"/>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5" presetClass="entr" presetSubtype="10" fill="hold" grpId="0" nodeType="clickEffect">
                                  <p:stCondLst>
                                    <p:cond delay="0"/>
                                  </p:stCondLst>
                                  <p:childTnLst>
                                    <p:set>
                                      <p:cBhvr>
                                        <p:cTn id="36" dur="1" fill="hold">
                                          <p:stCondLst>
                                            <p:cond delay="0"/>
                                          </p:stCondLst>
                                        </p:cTn>
                                        <p:tgtEl>
                                          <p:spTgt spid="116741">
                                            <p:txEl>
                                              <p:pRg st="4" end="4"/>
                                            </p:txEl>
                                          </p:spTgt>
                                        </p:tgtEl>
                                        <p:attrNameLst>
                                          <p:attrName>style.visibility</p:attrName>
                                        </p:attrNameLst>
                                      </p:cBhvr>
                                      <p:to>
                                        <p:strVal val="visible"/>
                                      </p:to>
                                    </p:set>
                                    <p:animEffect transition="in" filter="checkerboard(across)">
                                      <p:cBhvr>
                                        <p:cTn id="37" dur="500"/>
                                        <p:tgtEl>
                                          <p:spTgt spid="11674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6740" grpId="0"/>
      <p:bldP spid="116741"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3 İçerik Yer Tutucusu"/>
          <p:cNvSpPr>
            <a:spLocks noGrp="1"/>
          </p:cNvSpPr>
          <p:nvPr>
            <p:ph type="body" sz="half" idx="1"/>
          </p:nvPr>
        </p:nvSpPr>
        <p:spPr>
          <a:xfrm>
            <a:off x="457200" y="588476"/>
            <a:ext cx="8278813" cy="5542450"/>
          </a:xfrm>
        </p:spPr>
        <p:txBody>
          <a:bodyPr/>
          <a:lstStyle/>
          <a:p>
            <a:pPr>
              <a:lnSpc>
                <a:spcPct val="80000"/>
              </a:lnSpc>
              <a:buNone/>
            </a:pPr>
            <a:r>
              <a:rPr lang="en-US" sz="2400" smtClean="0">
                <a:latin typeface="Verdana" pitchFamily="34" charset="0"/>
                <a:ea typeface="Verdana" pitchFamily="34" charset="0"/>
                <a:cs typeface="Verdana" pitchFamily="34" charset="0"/>
              </a:rPr>
              <a:t>Satır çizgisi arasında daire ve eğri çizmeyi gerektiren harfleri </a:t>
            </a:r>
            <a:r>
              <a:rPr lang="tr-TR" sz="2400" smtClean="0">
                <a:latin typeface="Verdana" pitchFamily="34" charset="0"/>
                <a:ea typeface="Verdana" pitchFamily="34" charset="0"/>
                <a:cs typeface="Verdana" pitchFamily="34" charset="0"/>
              </a:rPr>
              <a:t> </a:t>
            </a:r>
            <a:r>
              <a:rPr lang="en-US" sz="2400" smtClean="0">
                <a:latin typeface="Verdana" pitchFamily="34" charset="0"/>
                <a:ea typeface="Verdana" pitchFamily="34" charset="0"/>
                <a:cs typeface="Verdana" pitchFamily="34" charset="0"/>
              </a:rPr>
              <a:t>(O, o, Ö, ö, C, c, Ç, ç, G, Ğ, S, s) yazar.</a:t>
            </a:r>
          </a:p>
          <a:p>
            <a:pPr>
              <a:lnSpc>
                <a:spcPct val="80000"/>
              </a:lnSpc>
              <a:buNone/>
            </a:pPr>
            <a:r>
              <a:rPr lang="en-US" sz="2400" smtClean="0">
                <a:latin typeface="Verdana" pitchFamily="34" charset="0"/>
                <a:ea typeface="Verdana" pitchFamily="34" charset="0"/>
                <a:cs typeface="Verdana" pitchFamily="34" charset="0"/>
              </a:rPr>
              <a:t>	- Satır çizgisi arasında daire ve doğru çizmeyi gerektiren harfleri ( a, b, B, P, p, D, d, g, ğ, e, R) yazar. </a:t>
            </a:r>
          </a:p>
          <a:p>
            <a:pPr>
              <a:lnSpc>
                <a:spcPct val="80000"/>
              </a:lnSpc>
              <a:buNone/>
            </a:pPr>
            <a:r>
              <a:rPr lang="en-US" sz="2400" smtClean="0">
                <a:latin typeface="Verdana" pitchFamily="34" charset="0"/>
                <a:ea typeface="Verdana" pitchFamily="34" charset="0"/>
                <a:cs typeface="Verdana" pitchFamily="34" charset="0"/>
              </a:rPr>
              <a:t>	- Satır çizgisi arasında eğri (kavis, kıvrım) ve doğru çizmeyi gerektiren harfleri (J, j, l, t, k, h, m, n, r, u, ü) yazar şeklinde yapılabilir. </a:t>
            </a:r>
          </a:p>
          <a:p>
            <a:pPr>
              <a:lnSpc>
                <a:spcPct val="80000"/>
              </a:lnSpc>
              <a:buNone/>
            </a:pPr>
            <a:r>
              <a:rPr lang="en-US" sz="2400" smtClean="0">
                <a:latin typeface="Verdana" pitchFamily="34" charset="0"/>
                <a:ea typeface="Verdana" pitchFamily="34" charset="0"/>
                <a:cs typeface="Verdana" pitchFamily="34" charset="0"/>
              </a:rPr>
              <a:t>		</a:t>
            </a:r>
            <a:endParaRPr lang="tr-TR" sz="2400">
              <a:latin typeface="Verdana" pitchFamily="34" charset="0"/>
              <a:ea typeface="Verdana" pitchFamily="34" charset="0"/>
              <a:cs typeface="Verdana" pitchFamily="34" charset="0"/>
            </a:endParaRPr>
          </a:p>
        </p:txBody>
      </p:sp>
    </p:spTree>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7106" name="Picture 6" descr="PPL_0248"/>
          <p:cNvPicPr>
            <a:picLocks noChangeAspect="1" noChangeArrowheads="1"/>
          </p:cNvPicPr>
          <p:nvPr/>
        </p:nvPicPr>
        <p:blipFill>
          <a:blip r:embed="rId2" cstate="print"/>
          <a:srcRect/>
          <a:stretch>
            <a:fillRect/>
          </a:stretch>
        </p:blipFill>
        <p:spPr bwMode="auto">
          <a:xfrm>
            <a:off x="7643813" y="5302250"/>
            <a:ext cx="1238250" cy="1290638"/>
          </a:xfrm>
          <a:prstGeom prst="rect">
            <a:avLst/>
          </a:prstGeom>
          <a:noFill/>
          <a:ln w="9525">
            <a:noFill/>
            <a:miter lim="800000"/>
            <a:headEnd/>
            <a:tailEnd/>
          </a:ln>
        </p:spPr>
      </p:pic>
      <p:sp>
        <p:nvSpPr>
          <p:cNvPr id="20484" name="Rectangle 4"/>
          <p:cNvSpPr>
            <a:spLocks noChangeArrowheads="1"/>
          </p:cNvSpPr>
          <p:nvPr/>
        </p:nvSpPr>
        <p:spPr bwMode="auto">
          <a:xfrm>
            <a:off x="457200" y="298450"/>
            <a:ext cx="8229600" cy="1139825"/>
          </a:xfrm>
          <a:prstGeom prst="rect">
            <a:avLst/>
          </a:prstGeom>
          <a:noFill/>
          <a:ln w="9525">
            <a:noFill/>
            <a:miter lim="800000"/>
            <a:headEnd/>
            <a:tailEnd/>
          </a:ln>
          <a:effectLst/>
        </p:spPr>
        <p:txBody>
          <a:bodyPr anchor="ctr" anchorCtr="1"/>
          <a:lstStyle/>
          <a:p>
            <a:pPr algn="ctr">
              <a:defRPr/>
            </a:pPr>
            <a:r>
              <a:rPr lang="tr-TR" sz="3200" b="1">
                <a:solidFill>
                  <a:schemeClr val="folHlink"/>
                </a:solidFill>
                <a:effectLst>
                  <a:outerShdw blurRad="38100" dist="38100" dir="2700000" algn="tl">
                    <a:srgbClr val="000000"/>
                  </a:outerShdw>
                </a:effectLst>
                <a:latin typeface="Comic Sans MS" pitchFamily="66" charset="0"/>
              </a:rPr>
              <a:t>PSİKOMOTOR BECERİLER İÇİN</a:t>
            </a:r>
            <a:br>
              <a:rPr lang="tr-TR" sz="3200" b="1">
                <a:solidFill>
                  <a:schemeClr val="folHlink"/>
                </a:solidFill>
                <a:effectLst>
                  <a:outerShdw blurRad="38100" dist="38100" dir="2700000" algn="tl">
                    <a:srgbClr val="000000"/>
                  </a:outerShdw>
                </a:effectLst>
                <a:latin typeface="Comic Sans MS" pitchFamily="66" charset="0"/>
              </a:rPr>
            </a:br>
            <a:r>
              <a:rPr lang="tr-TR" sz="3200" b="1">
                <a:solidFill>
                  <a:schemeClr val="folHlink"/>
                </a:solidFill>
                <a:effectLst>
                  <a:outerShdw blurRad="38100" dist="38100" dir="2700000" algn="tl">
                    <a:srgbClr val="000000"/>
                  </a:outerShdw>
                </a:effectLst>
                <a:latin typeface="Comic Sans MS" pitchFamily="66" charset="0"/>
              </a:rPr>
              <a:t>BECERİ ANALİZİ ÜRETME YOLLARI</a:t>
            </a:r>
          </a:p>
        </p:txBody>
      </p:sp>
      <p:sp>
        <p:nvSpPr>
          <p:cNvPr id="20485" name="Rectangle 5"/>
          <p:cNvSpPr>
            <a:spLocks noChangeArrowheads="1"/>
          </p:cNvSpPr>
          <p:nvPr/>
        </p:nvSpPr>
        <p:spPr bwMode="auto">
          <a:xfrm>
            <a:off x="457200" y="1600200"/>
            <a:ext cx="8229600" cy="4525963"/>
          </a:xfrm>
          <a:prstGeom prst="rect">
            <a:avLst/>
          </a:prstGeom>
          <a:noFill/>
          <a:ln w="9525">
            <a:noFill/>
            <a:miter lim="800000"/>
            <a:headEnd/>
            <a:tailEnd/>
          </a:ln>
          <a:effectLst/>
        </p:spPr>
        <p:txBody>
          <a:bodyPr/>
          <a:lstStyle/>
          <a:p>
            <a:pPr marL="342900" indent="-342900">
              <a:lnSpc>
                <a:spcPct val="80000"/>
              </a:lnSpc>
              <a:spcBef>
                <a:spcPct val="20000"/>
              </a:spcBef>
              <a:buClr>
                <a:schemeClr val="hlink"/>
              </a:buClr>
              <a:buSzPct val="70000"/>
              <a:buFont typeface="Wingdings" pitchFamily="2" charset="2"/>
              <a:buNone/>
              <a:defRPr/>
            </a:pPr>
            <a:r>
              <a:rPr lang="tr-TR" sz="3200">
                <a:effectLst>
                  <a:outerShdw blurRad="38100" dist="38100" dir="2700000" algn="tl">
                    <a:srgbClr val="000000"/>
                  </a:outerShdw>
                </a:effectLst>
                <a:latin typeface="Comic Sans MS" pitchFamily="66" charset="0"/>
              </a:rPr>
              <a:t>	</a:t>
            </a:r>
            <a:r>
              <a:rPr lang="tr-TR" sz="2800">
                <a:effectLst>
                  <a:outerShdw blurRad="38100" dist="38100" dir="2700000" algn="tl">
                    <a:srgbClr val="000000"/>
                  </a:outerShdw>
                </a:effectLst>
                <a:latin typeface="Comic Sans MS" pitchFamily="66" charset="0"/>
              </a:rPr>
              <a:t>Beceri analizindeki basamakları belirlemenin iki yolu bulunmaktadır:</a:t>
            </a:r>
          </a:p>
          <a:p>
            <a:pPr marL="342900" indent="-342900">
              <a:lnSpc>
                <a:spcPct val="80000"/>
              </a:lnSpc>
              <a:spcBef>
                <a:spcPct val="20000"/>
              </a:spcBef>
              <a:buClr>
                <a:schemeClr val="hlink"/>
              </a:buClr>
              <a:buSzPct val="70000"/>
              <a:buFont typeface="Wingdings" pitchFamily="2" charset="2"/>
              <a:buNone/>
              <a:defRPr/>
            </a:pPr>
            <a:endParaRPr lang="tr-TR" sz="1200">
              <a:effectLst>
                <a:outerShdw blurRad="38100" dist="38100" dir="2700000" algn="tl">
                  <a:srgbClr val="000000"/>
                </a:outerShdw>
              </a:effectLst>
              <a:latin typeface="Comic Sans MS" pitchFamily="66" charset="0"/>
            </a:endParaRPr>
          </a:p>
          <a:p>
            <a:pPr marL="342900" indent="-342900">
              <a:lnSpc>
                <a:spcPct val="80000"/>
              </a:lnSpc>
              <a:spcBef>
                <a:spcPct val="20000"/>
              </a:spcBef>
              <a:buClr>
                <a:schemeClr val="hlink"/>
              </a:buClr>
              <a:buSzPct val="70000"/>
              <a:buFont typeface="Wingdings" pitchFamily="2" charset="2"/>
              <a:buChar char="u"/>
              <a:defRPr/>
            </a:pPr>
            <a:r>
              <a:rPr lang="tr-TR" sz="2800">
                <a:effectLst>
                  <a:outerShdw blurRad="38100" dist="38100" dir="2700000" algn="tl">
                    <a:srgbClr val="000000"/>
                  </a:outerShdw>
                </a:effectLst>
                <a:latin typeface="Comic Sans MS" pitchFamily="66" charset="0"/>
              </a:rPr>
              <a:t>Beceri basamakları oluşturulurken </a:t>
            </a:r>
            <a:r>
              <a:rPr lang="tr-TR" sz="2800">
                <a:solidFill>
                  <a:srgbClr val="33CC33"/>
                </a:solidFill>
                <a:effectLst>
                  <a:outerShdw blurRad="38100" dist="38100" dir="2700000" algn="tl">
                    <a:srgbClr val="000000"/>
                  </a:outerShdw>
                </a:effectLst>
                <a:latin typeface="Comic Sans MS" pitchFamily="66" charset="0"/>
              </a:rPr>
              <a:t>(bellekten)</a:t>
            </a:r>
            <a:r>
              <a:rPr lang="tr-TR" sz="2800">
                <a:effectLst>
                  <a:outerShdw blurRad="38100" dist="38100" dir="2700000" algn="tl">
                    <a:srgbClr val="000000"/>
                  </a:outerShdw>
                </a:effectLst>
                <a:latin typeface="Comic Sans MS" pitchFamily="66" charset="0"/>
              </a:rPr>
              <a:t> basamaklar oluşturulmaktadır.</a:t>
            </a:r>
          </a:p>
          <a:p>
            <a:pPr marL="342900" indent="-342900">
              <a:lnSpc>
                <a:spcPct val="80000"/>
              </a:lnSpc>
              <a:spcBef>
                <a:spcPct val="20000"/>
              </a:spcBef>
              <a:buClr>
                <a:schemeClr val="hlink"/>
              </a:buClr>
              <a:buSzPct val="70000"/>
              <a:buFont typeface="Wingdings" pitchFamily="2" charset="2"/>
              <a:buNone/>
              <a:defRPr/>
            </a:pPr>
            <a:endParaRPr lang="tr-TR" sz="1200">
              <a:effectLst>
                <a:outerShdw blurRad="38100" dist="38100" dir="2700000" algn="tl">
                  <a:srgbClr val="000000"/>
                </a:outerShdw>
              </a:effectLst>
              <a:latin typeface="Comic Sans MS" pitchFamily="66" charset="0"/>
            </a:endParaRPr>
          </a:p>
          <a:p>
            <a:pPr marL="342900" indent="-342900">
              <a:lnSpc>
                <a:spcPct val="80000"/>
              </a:lnSpc>
              <a:spcBef>
                <a:spcPct val="20000"/>
              </a:spcBef>
              <a:buClr>
                <a:schemeClr val="hlink"/>
              </a:buClr>
              <a:buSzPct val="70000"/>
              <a:buFont typeface="Wingdings" pitchFamily="2" charset="2"/>
              <a:buChar char="u"/>
              <a:defRPr/>
            </a:pPr>
            <a:r>
              <a:rPr lang="tr-TR" sz="2800">
                <a:effectLst>
                  <a:outerShdw blurRad="38100" dist="38100" dir="2700000" algn="tl">
                    <a:srgbClr val="000000"/>
                  </a:outerShdw>
                </a:effectLst>
                <a:latin typeface="Comic Sans MS" pitchFamily="66" charset="0"/>
              </a:rPr>
              <a:t>Davranışı bizzat yaparak basamaklar sırayla yazılmaktadır. Beceri analizi genellikle </a:t>
            </a:r>
            <a:r>
              <a:rPr lang="tr-TR" sz="2800">
                <a:solidFill>
                  <a:srgbClr val="FF9933"/>
                </a:solidFill>
                <a:effectLst>
                  <a:outerShdw blurRad="38100" dist="38100" dir="2700000" algn="tl">
                    <a:srgbClr val="000000"/>
                  </a:outerShdw>
                </a:effectLst>
                <a:latin typeface="Comic Sans MS" pitchFamily="66" charset="0"/>
              </a:rPr>
              <a:t>(davranışı gerçekleştiren bir kişinin gözlenmesiyle)</a:t>
            </a:r>
            <a:r>
              <a:rPr lang="tr-TR" sz="2800">
                <a:effectLst>
                  <a:outerShdw blurRad="38100" dist="38100" dir="2700000" algn="tl">
                    <a:srgbClr val="000000"/>
                  </a:outerShdw>
                </a:effectLst>
                <a:latin typeface="Comic Sans MS" pitchFamily="66" charset="0"/>
              </a:rPr>
              <a:t> ya da beceri analizini hazırlayan kişinin </a:t>
            </a:r>
            <a:r>
              <a:rPr lang="tr-TR" sz="2800">
                <a:solidFill>
                  <a:srgbClr val="33CC33"/>
                </a:solidFill>
                <a:effectLst>
                  <a:outerShdw blurRad="38100" dist="38100" dir="2700000" algn="tl">
                    <a:srgbClr val="000000"/>
                  </a:outerShdw>
                </a:effectLst>
                <a:latin typeface="Comic Sans MS" pitchFamily="66" charset="0"/>
              </a:rPr>
              <a:t>(kendisinin davranışı yerine getirerek)</a:t>
            </a:r>
            <a:r>
              <a:rPr lang="tr-TR" sz="2800">
                <a:effectLst>
                  <a:outerShdw blurRad="38100" dist="38100" dir="2700000" algn="tl">
                    <a:srgbClr val="000000"/>
                  </a:outerShdw>
                </a:effectLst>
                <a:latin typeface="Comic Sans MS" pitchFamily="66" charset="0"/>
              </a:rPr>
              <a:t> notlar almasıyla hazırlanır.</a:t>
            </a:r>
          </a:p>
          <a:p>
            <a:pPr marL="342900" indent="-342900">
              <a:lnSpc>
                <a:spcPct val="80000"/>
              </a:lnSpc>
              <a:spcBef>
                <a:spcPct val="20000"/>
              </a:spcBef>
              <a:buClr>
                <a:schemeClr val="hlink"/>
              </a:buClr>
              <a:buSzPct val="70000"/>
              <a:buFont typeface="Wingdings" pitchFamily="2" charset="2"/>
              <a:buChar char="u"/>
              <a:defRPr/>
            </a:pPr>
            <a:endParaRPr lang="tr-TR" sz="2800">
              <a:effectLst>
                <a:outerShdw blurRad="38100" dist="38100" dir="2700000" algn="tl">
                  <a:srgbClr val="000000"/>
                </a:outerShdw>
              </a:effectLst>
              <a:latin typeface="Comic Sans MS" pitchFamily="66" charset="0"/>
            </a:endParaRPr>
          </a:p>
          <a:p>
            <a:pPr marL="342900" indent="-342900">
              <a:lnSpc>
                <a:spcPct val="80000"/>
              </a:lnSpc>
              <a:spcBef>
                <a:spcPct val="20000"/>
              </a:spcBef>
              <a:buClr>
                <a:schemeClr val="hlink"/>
              </a:buClr>
              <a:buSzPct val="70000"/>
              <a:buFont typeface="Wingdings" pitchFamily="2" charset="2"/>
              <a:buNone/>
              <a:defRPr/>
            </a:pPr>
            <a:endParaRPr lang="tr-TR" sz="2800">
              <a:effectLst>
                <a:outerShdw blurRad="38100" dist="38100" dir="2700000" algn="tl">
                  <a:srgbClr val="000000"/>
                </a:outerShdw>
              </a:effectLst>
              <a:latin typeface="Comic Sans MS" pitchFamily="66" charset="0"/>
            </a:endParaRPr>
          </a:p>
        </p:txBody>
      </p:sp>
    </p:spTree>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2" presetClass="emph" presetSubtype="0" fill="hold" grpId="0" nodeType="clickEffect">
                                  <p:stCondLst>
                                    <p:cond delay="0"/>
                                  </p:stCondLst>
                                  <p:childTnLst>
                                    <p:animClr clrSpc="rgb" dir="cw">
                                      <p:cBhvr override="childStyle">
                                        <p:cTn id="6" dur="100" fill="hold"/>
                                        <p:tgtEl>
                                          <p:spTgt spid="20484"/>
                                        </p:tgtEl>
                                        <p:attrNameLst>
                                          <p:attrName>style.color</p:attrName>
                                        </p:attrNameLst>
                                      </p:cBhvr>
                                      <p:to>
                                        <a:schemeClr val="accent2"/>
                                      </p:to>
                                    </p:animClr>
                                    <p:animClr clrSpc="rgb" dir="cw">
                                      <p:cBhvr>
                                        <p:cTn id="7" dur="100" fill="hold"/>
                                        <p:tgtEl>
                                          <p:spTgt spid="20484"/>
                                        </p:tgtEl>
                                        <p:attrNameLst>
                                          <p:attrName>fillcolor</p:attrName>
                                        </p:attrNameLst>
                                      </p:cBhvr>
                                      <p:to>
                                        <a:schemeClr val="accent2"/>
                                      </p:to>
                                    </p:animClr>
                                    <p:set>
                                      <p:cBhvr>
                                        <p:cTn id="8" dur="100" fill="hold"/>
                                        <p:tgtEl>
                                          <p:spTgt spid="20484"/>
                                        </p:tgtEl>
                                        <p:attrNameLst>
                                          <p:attrName>fill.type</p:attrName>
                                        </p:attrNameLst>
                                      </p:cBhvr>
                                      <p:to>
                                        <p:strVal val="solid"/>
                                      </p:to>
                                    </p:set>
                                    <p:set>
                                      <p:cBhvr>
                                        <p:cTn id="9" dur="100" fill="hold"/>
                                        <p:tgtEl>
                                          <p:spTgt spid="20484"/>
                                        </p:tgtEl>
                                        <p:attrNameLst>
                                          <p:attrName>fill.on</p:attrName>
                                        </p:attrNameLst>
                                      </p:cBhvr>
                                      <p:to>
                                        <p:strVal val="true"/>
                                      </p:to>
                                    </p:set>
                                    <p:animRot by="120000">
                                      <p:cBhvr>
                                        <p:cTn id="10" dur="100" fill="hold">
                                          <p:stCondLst>
                                            <p:cond delay="0"/>
                                          </p:stCondLst>
                                        </p:cTn>
                                        <p:tgtEl>
                                          <p:spTgt spid="20484"/>
                                        </p:tgtEl>
                                        <p:attrNameLst>
                                          <p:attrName>r</p:attrName>
                                        </p:attrNameLst>
                                      </p:cBhvr>
                                    </p:animRot>
                                    <p:animRot by="-240000">
                                      <p:cBhvr>
                                        <p:cTn id="11" dur="200" fill="hold">
                                          <p:stCondLst>
                                            <p:cond delay="200"/>
                                          </p:stCondLst>
                                        </p:cTn>
                                        <p:tgtEl>
                                          <p:spTgt spid="20484"/>
                                        </p:tgtEl>
                                        <p:attrNameLst>
                                          <p:attrName>r</p:attrName>
                                        </p:attrNameLst>
                                      </p:cBhvr>
                                    </p:animRot>
                                    <p:animRot by="240000">
                                      <p:cBhvr>
                                        <p:cTn id="12" dur="200" fill="hold">
                                          <p:stCondLst>
                                            <p:cond delay="400"/>
                                          </p:stCondLst>
                                        </p:cTn>
                                        <p:tgtEl>
                                          <p:spTgt spid="20484"/>
                                        </p:tgtEl>
                                        <p:attrNameLst>
                                          <p:attrName>r</p:attrName>
                                        </p:attrNameLst>
                                      </p:cBhvr>
                                    </p:animRot>
                                    <p:animRot by="-240000">
                                      <p:cBhvr>
                                        <p:cTn id="13" dur="200" fill="hold">
                                          <p:stCondLst>
                                            <p:cond delay="600"/>
                                          </p:stCondLst>
                                        </p:cTn>
                                        <p:tgtEl>
                                          <p:spTgt spid="20484"/>
                                        </p:tgtEl>
                                        <p:attrNameLst>
                                          <p:attrName>r</p:attrName>
                                        </p:attrNameLst>
                                      </p:cBhvr>
                                    </p:animRot>
                                    <p:animRot by="120000">
                                      <p:cBhvr>
                                        <p:cTn id="14" dur="200" fill="hold">
                                          <p:stCondLst>
                                            <p:cond delay="800"/>
                                          </p:stCondLst>
                                        </p:cTn>
                                        <p:tgtEl>
                                          <p:spTgt spid="20484"/>
                                        </p:tgtEl>
                                        <p:attrNameLst>
                                          <p:attrName>r</p:attrName>
                                        </p:attrNameLst>
                                      </p:cBhvr>
                                    </p:animRot>
                                  </p:childTnLst>
                                </p:cTn>
                              </p:par>
                            </p:childTnLst>
                          </p:cTn>
                        </p:par>
                      </p:childTnLst>
                    </p:cTn>
                  </p:par>
                  <p:par>
                    <p:cTn id="15" fill="hold">
                      <p:stCondLst>
                        <p:cond delay="indefinite"/>
                      </p:stCondLst>
                      <p:childTnLst>
                        <p:par>
                          <p:cTn id="16" fill="hold">
                            <p:stCondLst>
                              <p:cond delay="0"/>
                            </p:stCondLst>
                            <p:childTnLst>
                              <p:par>
                                <p:cTn id="17" presetID="27" presetClass="emph" presetSubtype="0" fill="hold" grpId="0" nodeType="clickEffect">
                                  <p:stCondLst>
                                    <p:cond delay="0"/>
                                  </p:stCondLst>
                                  <p:childTnLst>
                                    <p:animClr clrSpc="rgb" dir="cw">
                                      <p:cBhvr override="childStyle">
                                        <p:cTn id="18" dur="250" autoRev="1" fill="hold"/>
                                        <p:tgtEl>
                                          <p:spTgt spid="20485"/>
                                        </p:tgtEl>
                                        <p:attrNameLst>
                                          <p:attrName>style.color</p:attrName>
                                        </p:attrNameLst>
                                      </p:cBhvr>
                                      <p:to>
                                        <a:schemeClr val="bg1"/>
                                      </p:to>
                                    </p:animClr>
                                    <p:animClr clrSpc="rgb" dir="cw">
                                      <p:cBhvr>
                                        <p:cTn id="19" dur="250" autoRev="1" fill="hold"/>
                                        <p:tgtEl>
                                          <p:spTgt spid="20485"/>
                                        </p:tgtEl>
                                        <p:attrNameLst>
                                          <p:attrName>fillcolor</p:attrName>
                                        </p:attrNameLst>
                                      </p:cBhvr>
                                      <p:to>
                                        <a:schemeClr val="bg1"/>
                                      </p:to>
                                    </p:animClr>
                                    <p:set>
                                      <p:cBhvr>
                                        <p:cTn id="20" dur="250" autoRev="1" fill="hold"/>
                                        <p:tgtEl>
                                          <p:spTgt spid="20485"/>
                                        </p:tgtEl>
                                        <p:attrNameLst>
                                          <p:attrName>fill.type</p:attrName>
                                        </p:attrNameLst>
                                      </p:cBhvr>
                                      <p:to>
                                        <p:strVal val="solid"/>
                                      </p:to>
                                    </p:set>
                                    <p:set>
                                      <p:cBhvr>
                                        <p:cTn id="21" dur="250" autoRev="1" fill="hold"/>
                                        <p:tgtEl>
                                          <p:spTgt spid="20485"/>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4" grpId="0"/>
      <p:bldP spid="20485"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2"/>
          <p:cNvSpPr>
            <a:spLocks noGrp="1" noChangeArrowheads="1"/>
          </p:cNvSpPr>
          <p:nvPr>
            <p:ph type="title"/>
          </p:nvPr>
        </p:nvSpPr>
        <p:spPr/>
        <p:txBody>
          <a:bodyPr/>
          <a:lstStyle/>
          <a:p>
            <a:pPr eaLnBrk="1" hangingPunct="1">
              <a:defRPr/>
            </a:pPr>
            <a:r>
              <a:rPr lang="tr-TR" smtClean="0"/>
              <a:t>Lütfen !</a:t>
            </a:r>
          </a:p>
        </p:txBody>
      </p:sp>
      <p:sp>
        <p:nvSpPr>
          <p:cNvPr id="126979" name="Rectangle 3"/>
          <p:cNvSpPr>
            <a:spLocks noGrp="1" noChangeArrowheads="1"/>
          </p:cNvSpPr>
          <p:nvPr>
            <p:ph type="body" sz="half" idx="1"/>
          </p:nvPr>
        </p:nvSpPr>
        <p:spPr>
          <a:xfrm>
            <a:off x="635000" y="1587500"/>
            <a:ext cx="7454900" cy="2054225"/>
          </a:xfrm>
        </p:spPr>
        <p:txBody>
          <a:bodyPr>
            <a:normAutofit/>
          </a:bodyPr>
          <a:lstStyle/>
          <a:p>
            <a:pPr marL="68580" indent="0" eaLnBrk="1" hangingPunct="1">
              <a:buNone/>
              <a:defRPr/>
            </a:pPr>
            <a:r>
              <a:rPr lang="tr-TR" sz="2800" dirty="0" smtClean="0"/>
              <a:t>“Bardaktan su içme”</a:t>
            </a:r>
          </a:p>
          <a:p>
            <a:pPr eaLnBrk="1" hangingPunct="1">
              <a:buFont typeface="Wingdings" pitchFamily="2" charset="2"/>
              <a:buNone/>
              <a:defRPr/>
            </a:pPr>
            <a:endParaRPr lang="tr-TR" sz="2800" dirty="0" smtClean="0"/>
          </a:p>
          <a:p>
            <a:pPr eaLnBrk="1" hangingPunct="1">
              <a:buFont typeface="Wingdings" pitchFamily="2" charset="2"/>
              <a:buNone/>
              <a:defRPr/>
            </a:pPr>
            <a:r>
              <a:rPr lang="tr-TR" sz="2800" dirty="0" smtClean="0"/>
              <a:t>becerisinin analizini bellekten yapalım.</a:t>
            </a:r>
          </a:p>
        </p:txBody>
      </p:sp>
      <p:pic>
        <p:nvPicPr>
          <p:cNvPr id="126980" name="Picture 4" descr="Pitcher &amp; Mugs"/>
          <p:cNvPicPr>
            <a:picLocks noGrp="1" noChangeAspect="1" noChangeArrowheads="1"/>
          </p:cNvPicPr>
          <p:nvPr>
            <p:ph sz="half" idx="2"/>
          </p:nvPr>
        </p:nvPicPr>
        <p:blipFill>
          <a:blip r:embed="rId2" cstate="print"/>
          <a:stretch>
            <a:fillRect/>
          </a:stretch>
        </p:blipFill>
        <p:spPr>
          <a:xfrm>
            <a:off x="1713932" y="3195292"/>
            <a:ext cx="4038600" cy="3032863"/>
          </a:xfrm>
          <a:noFill/>
        </p:spPr>
      </p:pic>
    </p:spTree>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26978"/>
                                        </p:tgtEl>
                                        <p:attrNameLst>
                                          <p:attrName>style.visibility</p:attrName>
                                        </p:attrNameLst>
                                      </p:cBhvr>
                                      <p:to>
                                        <p:strVal val="visible"/>
                                      </p:to>
                                    </p:set>
                                    <p:animEffect transition="in" filter="checkerboard(across)">
                                      <p:cBhvr>
                                        <p:cTn id="7" dur="500"/>
                                        <p:tgtEl>
                                          <p:spTgt spid="126978"/>
                                        </p:tgtEl>
                                      </p:cBhvr>
                                    </p:animEffect>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126979">
                                            <p:txEl>
                                              <p:pRg st="0" end="0"/>
                                            </p:txEl>
                                          </p:spTgt>
                                        </p:tgtEl>
                                        <p:attrNameLst>
                                          <p:attrName>style.visibility</p:attrName>
                                        </p:attrNameLst>
                                      </p:cBhvr>
                                      <p:to>
                                        <p:strVal val="visible"/>
                                      </p:to>
                                    </p:set>
                                    <p:anim to="" calcmode="lin" valueType="num">
                                      <p:cBhvr>
                                        <p:cTn id="12" dur="1" fill="hold"/>
                                        <p:tgtEl>
                                          <p:spTgt spid="126979">
                                            <p:txEl>
                                              <p:pRg st="0" end="0"/>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126979">
                                            <p:txEl>
                                              <p:pRg st="2" end="2"/>
                                            </p:txEl>
                                          </p:spTgt>
                                        </p:tgtEl>
                                        <p:attrNameLst>
                                          <p:attrName>style.visibility</p:attrName>
                                        </p:attrNameLst>
                                      </p:cBhvr>
                                      <p:to>
                                        <p:strVal val="visible"/>
                                      </p:to>
                                    </p:set>
                                    <p:anim to="" calcmode="lin" valueType="num">
                                      <p:cBhvr>
                                        <p:cTn id="17" dur="1" fill="hold"/>
                                        <p:tgtEl>
                                          <p:spTgt spid="126979">
                                            <p:txEl>
                                              <p:pRg st="2" end="2"/>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nodeType="clickEffect">
                                  <p:stCondLst>
                                    <p:cond delay="0"/>
                                  </p:stCondLst>
                                  <p:childTnLst>
                                    <p:set>
                                      <p:cBhvr>
                                        <p:cTn id="21" dur="1" fill="hold">
                                          <p:stCondLst>
                                            <p:cond delay="0"/>
                                          </p:stCondLst>
                                        </p:cTn>
                                        <p:tgtEl>
                                          <p:spTgt spid="126980"/>
                                        </p:tgtEl>
                                        <p:attrNameLst>
                                          <p:attrName>style.visibility</p:attrName>
                                        </p:attrNameLst>
                                      </p:cBhvr>
                                      <p:to>
                                        <p:strVal val="visible"/>
                                      </p:to>
                                    </p:set>
                                    <p:anim to="" calcmode="lin" valueType="num">
                                      <p:cBhvr>
                                        <p:cTn id="22" dur="1" fill="hold"/>
                                        <p:tgtEl>
                                          <p:spTgt spid="126980"/>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6978" grpId="0"/>
      <p:bldP spid="126979"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9" name="Rectangle 5"/>
          <p:cNvSpPr>
            <a:spLocks noChangeArrowheads="1"/>
          </p:cNvSpPr>
          <p:nvPr/>
        </p:nvSpPr>
        <p:spPr bwMode="auto">
          <a:xfrm>
            <a:off x="457200" y="1196975"/>
            <a:ext cx="8229600" cy="4713288"/>
          </a:xfrm>
          <a:prstGeom prst="rect">
            <a:avLst/>
          </a:prstGeom>
          <a:noFill/>
          <a:ln w="9525">
            <a:noFill/>
            <a:miter lim="800000"/>
            <a:headEnd/>
            <a:tailEnd/>
          </a:ln>
          <a:effectLst/>
        </p:spPr>
        <p:txBody>
          <a:bodyPr/>
          <a:lstStyle/>
          <a:p>
            <a:pPr marL="342900" indent="-342900">
              <a:lnSpc>
                <a:spcPct val="90000"/>
              </a:lnSpc>
              <a:spcBef>
                <a:spcPct val="20000"/>
              </a:spcBef>
              <a:buClr>
                <a:schemeClr val="hlink"/>
              </a:buClr>
              <a:buSzPct val="70000"/>
              <a:buFont typeface="Wingdings" pitchFamily="2" charset="2"/>
              <a:buNone/>
              <a:defRPr/>
            </a:pPr>
            <a:r>
              <a:rPr lang="tr-TR" sz="3200" b="1">
                <a:solidFill>
                  <a:schemeClr val="hlink"/>
                </a:solidFill>
                <a:effectLst>
                  <a:outerShdw blurRad="38100" dist="38100" dir="2700000" algn="tl">
                    <a:srgbClr val="000000"/>
                  </a:outerShdw>
                </a:effectLst>
                <a:latin typeface="Comic Sans MS" pitchFamily="66" charset="0"/>
              </a:rPr>
              <a:t>* Bellekten Beceri Analizi Yazmanın Avantaj ve Dezavantajları</a:t>
            </a:r>
            <a:endParaRPr lang="tr-TR" sz="3200" b="1" u="sng">
              <a:solidFill>
                <a:schemeClr val="hlink"/>
              </a:solidFill>
              <a:effectLst>
                <a:outerShdw blurRad="38100" dist="38100" dir="2700000" algn="tl">
                  <a:srgbClr val="000000"/>
                </a:outerShdw>
              </a:effectLst>
              <a:latin typeface="Comic Sans MS" pitchFamily="66" charset="0"/>
            </a:endParaRPr>
          </a:p>
          <a:p>
            <a:pPr marL="342900" indent="-342900">
              <a:lnSpc>
                <a:spcPct val="90000"/>
              </a:lnSpc>
              <a:spcBef>
                <a:spcPct val="20000"/>
              </a:spcBef>
              <a:buClr>
                <a:schemeClr val="hlink"/>
              </a:buClr>
              <a:buSzPct val="70000"/>
              <a:buFont typeface="Wingdings" pitchFamily="2" charset="2"/>
              <a:buNone/>
              <a:defRPr/>
            </a:pPr>
            <a:r>
              <a:rPr lang="tr-TR" sz="3200" u="sng">
                <a:solidFill>
                  <a:schemeClr val="folHlink"/>
                </a:solidFill>
                <a:effectLst>
                  <a:outerShdw blurRad="38100" dist="38100" dir="2700000" algn="tl">
                    <a:srgbClr val="000000"/>
                  </a:outerShdw>
                </a:effectLst>
                <a:latin typeface="Comic Sans MS" pitchFamily="66" charset="0"/>
              </a:rPr>
              <a:t>Avantajları</a:t>
            </a:r>
            <a:endParaRPr lang="tr-TR" sz="3200">
              <a:solidFill>
                <a:schemeClr val="folHlink"/>
              </a:solidFill>
              <a:effectLst>
                <a:outerShdw blurRad="38100" dist="38100" dir="2700000" algn="tl">
                  <a:srgbClr val="000000"/>
                </a:outerShdw>
              </a:effectLst>
              <a:latin typeface="Comic Sans MS" pitchFamily="66" charset="0"/>
            </a:endParaRPr>
          </a:p>
          <a:p>
            <a:pPr marL="342900" indent="-342900">
              <a:lnSpc>
                <a:spcPct val="90000"/>
              </a:lnSpc>
              <a:spcBef>
                <a:spcPct val="20000"/>
              </a:spcBef>
              <a:buClr>
                <a:schemeClr val="hlink"/>
              </a:buClr>
              <a:buSzPct val="70000"/>
              <a:buFont typeface="Wingdings" pitchFamily="2" charset="2"/>
              <a:buChar char="u"/>
              <a:defRPr/>
            </a:pPr>
            <a:r>
              <a:rPr lang="tr-TR" sz="3200">
                <a:effectLst>
                  <a:outerShdw blurRad="38100" dist="38100" dir="2700000" algn="tl">
                    <a:srgbClr val="000000"/>
                  </a:outerShdw>
                </a:effectLst>
                <a:latin typeface="Comic Sans MS" pitchFamily="66" charset="0"/>
              </a:rPr>
              <a:t>Daha az zamanı gerektirir.</a:t>
            </a:r>
          </a:p>
          <a:p>
            <a:pPr marL="342900" indent="-342900">
              <a:lnSpc>
                <a:spcPct val="90000"/>
              </a:lnSpc>
              <a:spcBef>
                <a:spcPct val="20000"/>
              </a:spcBef>
              <a:buClr>
                <a:schemeClr val="hlink"/>
              </a:buClr>
              <a:buSzPct val="70000"/>
              <a:buFont typeface="Wingdings" pitchFamily="2" charset="2"/>
              <a:buChar char="u"/>
              <a:defRPr/>
            </a:pPr>
            <a:r>
              <a:rPr lang="tr-TR" sz="3200">
                <a:effectLst>
                  <a:outerShdw blurRad="38100" dist="38100" dir="2700000" algn="tl">
                    <a:srgbClr val="000000"/>
                  </a:outerShdw>
                </a:effectLst>
                <a:latin typeface="Comic Sans MS" pitchFamily="66" charset="0"/>
              </a:rPr>
              <a:t>Analiz her türlü ortamda gerçekleştirilebilir.</a:t>
            </a:r>
          </a:p>
          <a:p>
            <a:pPr marL="342900" indent="-342900">
              <a:lnSpc>
                <a:spcPct val="90000"/>
              </a:lnSpc>
              <a:spcBef>
                <a:spcPct val="20000"/>
              </a:spcBef>
              <a:buClr>
                <a:schemeClr val="hlink"/>
              </a:buClr>
              <a:buSzPct val="70000"/>
              <a:buFont typeface="Wingdings" pitchFamily="2" charset="2"/>
              <a:buChar char="u"/>
              <a:defRPr/>
            </a:pPr>
            <a:r>
              <a:rPr lang="tr-TR" sz="3200">
                <a:effectLst>
                  <a:outerShdw blurRad="38100" dist="38100" dir="2700000" algn="tl">
                    <a:srgbClr val="000000"/>
                  </a:outerShdw>
                </a:effectLst>
                <a:latin typeface="Comic Sans MS" pitchFamily="66" charset="0"/>
              </a:rPr>
              <a:t>Analizi yaparken özel araç-gereç gerekmez.</a:t>
            </a:r>
            <a:endParaRPr lang="tr-TR" sz="3200" u="sng">
              <a:effectLst>
                <a:outerShdw blurRad="38100" dist="38100" dir="2700000" algn="tl">
                  <a:srgbClr val="000000"/>
                </a:outerShdw>
              </a:effectLst>
              <a:latin typeface="Comic Sans MS" pitchFamily="66" charset="0"/>
            </a:endParaRPr>
          </a:p>
          <a:p>
            <a:pPr marL="342900" indent="-342900">
              <a:lnSpc>
                <a:spcPct val="90000"/>
              </a:lnSpc>
              <a:spcBef>
                <a:spcPct val="20000"/>
              </a:spcBef>
              <a:buClr>
                <a:schemeClr val="hlink"/>
              </a:buClr>
              <a:buSzPct val="70000"/>
              <a:buFont typeface="Wingdings" pitchFamily="2" charset="2"/>
              <a:buNone/>
              <a:defRPr/>
            </a:pPr>
            <a:r>
              <a:rPr lang="tr-TR" sz="3200" u="sng">
                <a:solidFill>
                  <a:schemeClr val="folHlink"/>
                </a:solidFill>
                <a:effectLst>
                  <a:outerShdw blurRad="38100" dist="38100" dir="2700000" algn="tl">
                    <a:srgbClr val="000000"/>
                  </a:outerShdw>
                </a:effectLst>
                <a:latin typeface="Comic Sans MS" pitchFamily="66" charset="0"/>
              </a:rPr>
              <a:t>Dezavantajları</a:t>
            </a:r>
            <a:endParaRPr lang="tr-TR" sz="3200">
              <a:solidFill>
                <a:schemeClr val="folHlink"/>
              </a:solidFill>
              <a:effectLst>
                <a:outerShdw blurRad="38100" dist="38100" dir="2700000" algn="tl">
                  <a:srgbClr val="000000"/>
                </a:outerShdw>
              </a:effectLst>
              <a:latin typeface="Comic Sans MS" pitchFamily="66" charset="0"/>
            </a:endParaRPr>
          </a:p>
          <a:p>
            <a:pPr marL="342900" indent="-342900">
              <a:lnSpc>
                <a:spcPct val="90000"/>
              </a:lnSpc>
              <a:spcBef>
                <a:spcPct val="20000"/>
              </a:spcBef>
              <a:buClr>
                <a:schemeClr val="hlink"/>
              </a:buClr>
              <a:buSzPct val="70000"/>
              <a:buFont typeface="Wingdings" pitchFamily="2" charset="2"/>
              <a:buChar char="u"/>
              <a:defRPr/>
            </a:pPr>
            <a:r>
              <a:rPr lang="tr-TR" sz="3200">
                <a:effectLst>
                  <a:outerShdw blurRad="38100" dist="38100" dir="2700000" algn="tl">
                    <a:srgbClr val="000000"/>
                  </a:outerShdw>
                </a:effectLst>
                <a:latin typeface="Comic Sans MS" pitchFamily="66" charset="0"/>
              </a:rPr>
              <a:t>Bazı beceri basamakları unutulabilir.</a:t>
            </a:r>
          </a:p>
          <a:p>
            <a:pPr marL="342900" indent="-342900">
              <a:lnSpc>
                <a:spcPct val="90000"/>
              </a:lnSpc>
              <a:spcBef>
                <a:spcPct val="20000"/>
              </a:spcBef>
              <a:buClr>
                <a:schemeClr val="hlink"/>
              </a:buClr>
              <a:buSzPct val="70000"/>
              <a:buFont typeface="Wingdings" pitchFamily="2" charset="2"/>
              <a:buChar char="u"/>
              <a:defRPr/>
            </a:pPr>
            <a:endParaRPr lang="tr-TR" sz="3200">
              <a:effectLst>
                <a:outerShdw blurRad="38100" dist="38100" dir="2700000" algn="tl">
                  <a:srgbClr val="000000"/>
                </a:outerShdw>
              </a:effectLst>
              <a:latin typeface="Comic Sans MS" pitchFamily="66" charset="0"/>
            </a:endParaRPr>
          </a:p>
        </p:txBody>
      </p:sp>
    </p:spTree>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xit" presetSubtype="16" fill="hold" grpId="0" nodeType="clickEffect">
                                  <p:stCondLst>
                                    <p:cond delay="0"/>
                                  </p:stCondLst>
                                  <p:childTnLst>
                                    <p:animEffect transition="out" filter="diamond(in)">
                                      <p:cBhvr>
                                        <p:cTn id="6" dur="2000"/>
                                        <p:tgtEl>
                                          <p:spTgt spid="21509"/>
                                        </p:tgtEl>
                                      </p:cBhvr>
                                    </p:animEffect>
                                    <p:set>
                                      <p:cBhvr>
                                        <p:cTn id="7" dur="1" fill="hold">
                                          <p:stCondLst>
                                            <p:cond delay="1999"/>
                                          </p:stCondLst>
                                        </p:cTn>
                                        <p:tgtEl>
                                          <p:spTgt spid="2150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9"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2"/>
          <p:cNvSpPr>
            <a:spLocks noGrp="1" noChangeArrowheads="1"/>
          </p:cNvSpPr>
          <p:nvPr>
            <p:ph type="title"/>
          </p:nvPr>
        </p:nvSpPr>
        <p:spPr/>
        <p:txBody>
          <a:bodyPr/>
          <a:lstStyle/>
          <a:p>
            <a:pPr eaLnBrk="1" hangingPunct="1">
              <a:defRPr/>
            </a:pPr>
            <a:r>
              <a:rPr lang="tr-TR" smtClean="0"/>
              <a:t>Lütfen !</a:t>
            </a:r>
          </a:p>
        </p:txBody>
      </p:sp>
      <p:sp>
        <p:nvSpPr>
          <p:cNvPr id="128003" name="Rectangle 3"/>
          <p:cNvSpPr>
            <a:spLocks noGrp="1" noChangeArrowheads="1"/>
          </p:cNvSpPr>
          <p:nvPr>
            <p:ph type="body" sz="half" idx="1"/>
          </p:nvPr>
        </p:nvSpPr>
        <p:spPr>
          <a:xfrm>
            <a:off x="457200" y="1600200"/>
            <a:ext cx="6908800" cy="1343025"/>
          </a:xfrm>
        </p:spPr>
        <p:txBody>
          <a:bodyPr/>
          <a:lstStyle/>
          <a:p>
            <a:pPr eaLnBrk="1" hangingPunct="1">
              <a:defRPr/>
            </a:pPr>
            <a:r>
              <a:rPr lang="tr-TR" sz="2800" smtClean="0"/>
              <a:t>Aynı işlemi şimdi de bizzat yaparak yazalım.</a:t>
            </a:r>
          </a:p>
        </p:txBody>
      </p:sp>
      <p:pic>
        <p:nvPicPr>
          <p:cNvPr id="128004" name="Picture 4"/>
          <p:cNvPicPr>
            <a:picLocks noGrp="1" noChangeAspect="1" noChangeArrowheads="1"/>
          </p:cNvPicPr>
          <p:nvPr>
            <p:ph sz="half" idx="2"/>
          </p:nvPr>
        </p:nvPicPr>
        <p:blipFill>
          <a:blip r:embed="rId2" cstate="print"/>
          <a:stretch>
            <a:fillRect/>
          </a:stretch>
        </p:blipFill>
        <p:spPr>
          <a:xfrm>
            <a:off x="3109608" y="1968690"/>
            <a:ext cx="2584727" cy="4530725"/>
          </a:xfrm>
          <a:noFill/>
        </p:spPr>
      </p:pic>
    </p:spTree>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128002"/>
                                        </p:tgtEl>
                                        <p:attrNameLst>
                                          <p:attrName>style.visibility</p:attrName>
                                        </p:attrNameLst>
                                      </p:cBhvr>
                                      <p:to>
                                        <p:strVal val="visible"/>
                                      </p:to>
                                    </p:set>
                                    <p:animEffect transition="in" filter="strips(downLeft)">
                                      <p:cBhvr>
                                        <p:cTn id="7" dur="500"/>
                                        <p:tgtEl>
                                          <p:spTgt spid="12800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128003">
                                            <p:txEl>
                                              <p:pRg st="0" end="0"/>
                                            </p:txEl>
                                          </p:spTgt>
                                        </p:tgtEl>
                                        <p:attrNameLst>
                                          <p:attrName>style.visibility</p:attrName>
                                        </p:attrNameLst>
                                      </p:cBhvr>
                                      <p:to>
                                        <p:strVal val="visible"/>
                                      </p:to>
                                    </p:set>
                                    <p:anim calcmode="lin" valueType="num">
                                      <p:cBhvr additive="base">
                                        <p:cTn id="12" dur="500" fill="hold"/>
                                        <p:tgtEl>
                                          <p:spTgt spid="12800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12800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52" presetClass="entr" presetSubtype="0" fill="hold" nodeType="clickEffect">
                                  <p:stCondLst>
                                    <p:cond delay="0"/>
                                  </p:stCondLst>
                                  <p:childTnLst>
                                    <p:set>
                                      <p:cBhvr>
                                        <p:cTn id="17" dur="1" fill="hold">
                                          <p:stCondLst>
                                            <p:cond delay="0"/>
                                          </p:stCondLst>
                                        </p:cTn>
                                        <p:tgtEl>
                                          <p:spTgt spid="128004"/>
                                        </p:tgtEl>
                                        <p:attrNameLst>
                                          <p:attrName>style.visibility</p:attrName>
                                        </p:attrNameLst>
                                      </p:cBhvr>
                                      <p:to>
                                        <p:strVal val="visible"/>
                                      </p:to>
                                    </p:set>
                                    <p:animScale>
                                      <p:cBhvr>
                                        <p:cTn id="18" dur="1000" decel="50000" fill="hold">
                                          <p:stCondLst>
                                            <p:cond delay="0"/>
                                          </p:stCondLst>
                                        </p:cTn>
                                        <p:tgtEl>
                                          <p:spTgt spid="128004"/>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9" dur="1000" decel="50000" fill="hold">
                                          <p:stCondLst>
                                            <p:cond delay="0"/>
                                          </p:stCondLst>
                                        </p:cTn>
                                        <p:tgtEl>
                                          <p:spTgt spid="128004"/>
                                        </p:tgtEl>
                                        <p:attrNameLst>
                                          <p:attrName>ppt_x</p:attrName>
                                          <p:attrName>ppt_y</p:attrName>
                                        </p:attrNameLst>
                                      </p:cBhvr>
                                    </p:animMotion>
                                    <p:animEffect transition="in" filter="fade">
                                      <p:cBhvr>
                                        <p:cTn id="20" dur="1000"/>
                                        <p:tgtEl>
                                          <p:spTgt spid="12800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8002" grpId="0"/>
      <p:bldP spid="12800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3" name="Rectangle 5"/>
          <p:cNvSpPr>
            <a:spLocks noChangeArrowheads="1"/>
          </p:cNvSpPr>
          <p:nvPr/>
        </p:nvSpPr>
        <p:spPr bwMode="auto">
          <a:xfrm>
            <a:off x="457200" y="1125538"/>
            <a:ext cx="8362950" cy="5256212"/>
          </a:xfrm>
          <a:prstGeom prst="rect">
            <a:avLst/>
          </a:prstGeom>
          <a:noFill/>
          <a:ln w="9525">
            <a:noFill/>
            <a:miter lim="800000"/>
            <a:headEnd/>
            <a:tailEnd/>
          </a:ln>
          <a:effectLst/>
        </p:spPr>
        <p:txBody>
          <a:bodyPr/>
          <a:lstStyle/>
          <a:p>
            <a:pPr marL="342900" indent="-342900">
              <a:lnSpc>
                <a:spcPct val="80000"/>
              </a:lnSpc>
              <a:spcBef>
                <a:spcPct val="20000"/>
              </a:spcBef>
              <a:buClr>
                <a:schemeClr val="hlink"/>
              </a:buClr>
              <a:buSzPct val="70000"/>
              <a:buFont typeface="Wingdings" pitchFamily="2" charset="2"/>
              <a:buNone/>
              <a:defRPr/>
            </a:pPr>
            <a:r>
              <a:rPr lang="tr-TR" sz="2800" b="1">
                <a:solidFill>
                  <a:schemeClr val="hlink"/>
                </a:solidFill>
                <a:effectLst>
                  <a:outerShdw blurRad="38100" dist="38100" dir="2700000" algn="tl">
                    <a:srgbClr val="000000"/>
                  </a:outerShdw>
                </a:effectLst>
                <a:latin typeface="Comic Sans MS" pitchFamily="66" charset="0"/>
              </a:rPr>
              <a:t>* Bizzat Yaparak Beceri Analizi Yapmanın Avantaj ve Dezavantajları</a:t>
            </a:r>
            <a:endParaRPr lang="tr-TR" sz="2800" b="1" u="sng">
              <a:solidFill>
                <a:schemeClr val="hlink"/>
              </a:solidFill>
              <a:effectLst>
                <a:outerShdw blurRad="38100" dist="38100" dir="2700000" algn="tl">
                  <a:srgbClr val="000000"/>
                </a:outerShdw>
              </a:effectLst>
              <a:latin typeface="Comic Sans MS" pitchFamily="66" charset="0"/>
            </a:endParaRPr>
          </a:p>
          <a:p>
            <a:pPr marL="342900" indent="-342900">
              <a:lnSpc>
                <a:spcPct val="80000"/>
              </a:lnSpc>
              <a:spcBef>
                <a:spcPct val="20000"/>
              </a:spcBef>
              <a:buClr>
                <a:schemeClr val="hlink"/>
              </a:buClr>
              <a:buSzPct val="70000"/>
              <a:buFont typeface="Wingdings" pitchFamily="2" charset="2"/>
              <a:buNone/>
              <a:defRPr/>
            </a:pPr>
            <a:endParaRPr lang="tr-TR" sz="800" u="sng">
              <a:solidFill>
                <a:schemeClr val="folHlink"/>
              </a:solidFill>
              <a:effectLst>
                <a:outerShdw blurRad="38100" dist="38100" dir="2700000" algn="tl">
                  <a:srgbClr val="000000"/>
                </a:outerShdw>
              </a:effectLst>
              <a:latin typeface="Comic Sans MS" pitchFamily="66" charset="0"/>
            </a:endParaRPr>
          </a:p>
          <a:p>
            <a:pPr marL="342900" indent="-342900">
              <a:lnSpc>
                <a:spcPct val="80000"/>
              </a:lnSpc>
              <a:spcBef>
                <a:spcPct val="20000"/>
              </a:spcBef>
              <a:buClr>
                <a:schemeClr val="hlink"/>
              </a:buClr>
              <a:buSzPct val="70000"/>
              <a:buFont typeface="Wingdings" pitchFamily="2" charset="2"/>
              <a:buNone/>
              <a:defRPr/>
            </a:pPr>
            <a:r>
              <a:rPr lang="tr-TR" sz="2800" u="sng">
                <a:solidFill>
                  <a:schemeClr val="folHlink"/>
                </a:solidFill>
                <a:effectLst>
                  <a:outerShdw blurRad="38100" dist="38100" dir="2700000" algn="tl">
                    <a:srgbClr val="000000"/>
                  </a:outerShdw>
                </a:effectLst>
                <a:latin typeface="Comic Sans MS" pitchFamily="66" charset="0"/>
              </a:rPr>
              <a:t>Avantajlar</a:t>
            </a:r>
            <a:endParaRPr lang="tr-TR" sz="2800">
              <a:solidFill>
                <a:schemeClr val="folHlink"/>
              </a:solidFill>
              <a:effectLst>
                <a:outerShdw blurRad="38100" dist="38100" dir="2700000" algn="tl">
                  <a:srgbClr val="000000"/>
                </a:outerShdw>
              </a:effectLst>
              <a:latin typeface="Comic Sans MS" pitchFamily="66" charset="0"/>
            </a:endParaRPr>
          </a:p>
          <a:p>
            <a:pPr marL="342900" indent="-342900">
              <a:lnSpc>
                <a:spcPct val="80000"/>
              </a:lnSpc>
              <a:spcBef>
                <a:spcPct val="20000"/>
              </a:spcBef>
              <a:buClr>
                <a:schemeClr val="hlink"/>
              </a:buClr>
              <a:buSzPct val="70000"/>
              <a:buFont typeface="Wingdings" pitchFamily="2" charset="2"/>
              <a:buChar char="u"/>
              <a:defRPr/>
            </a:pPr>
            <a:r>
              <a:rPr lang="tr-TR" sz="2800">
                <a:effectLst>
                  <a:outerShdw blurRad="38100" dist="38100" dir="2700000" algn="tl">
                    <a:srgbClr val="000000"/>
                  </a:outerShdw>
                </a:effectLst>
                <a:latin typeface="Comic Sans MS" pitchFamily="66" charset="0"/>
              </a:rPr>
              <a:t>Tüm basamaklar bizzat yapılarak yazıldığı için atlama riski söz konusu olmayacaktır.</a:t>
            </a:r>
            <a:endParaRPr lang="tr-TR" sz="2800" u="sng">
              <a:effectLst>
                <a:outerShdw blurRad="38100" dist="38100" dir="2700000" algn="tl">
                  <a:srgbClr val="000000"/>
                </a:outerShdw>
              </a:effectLst>
              <a:latin typeface="Comic Sans MS" pitchFamily="66" charset="0"/>
            </a:endParaRPr>
          </a:p>
          <a:p>
            <a:pPr marL="342900" indent="-342900">
              <a:lnSpc>
                <a:spcPct val="80000"/>
              </a:lnSpc>
              <a:spcBef>
                <a:spcPct val="20000"/>
              </a:spcBef>
              <a:buClr>
                <a:schemeClr val="hlink"/>
              </a:buClr>
              <a:buSzPct val="70000"/>
              <a:buFont typeface="Wingdings" pitchFamily="2" charset="2"/>
              <a:buNone/>
              <a:defRPr/>
            </a:pPr>
            <a:endParaRPr lang="tr-TR" sz="900" u="sng">
              <a:solidFill>
                <a:schemeClr val="folHlink"/>
              </a:solidFill>
              <a:effectLst>
                <a:outerShdw blurRad="38100" dist="38100" dir="2700000" algn="tl">
                  <a:srgbClr val="000000"/>
                </a:outerShdw>
              </a:effectLst>
              <a:latin typeface="Comic Sans MS" pitchFamily="66" charset="0"/>
            </a:endParaRPr>
          </a:p>
          <a:p>
            <a:pPr marL="342900" indent="-342900">
              <a:lnSpc>
                <a:spcPct val="80000"/>
              </a:lnSpc>
              <a:spcBef>
                <a:spcPct val="20000"/>
              </a:spcBef>
              <a:buClr>
                <a:schemeClr val="hlink"/>
              </a:buClr>
              <a:buSzPct val="70000"/>
              <a:buFont typeface="Wingdings" pitchFamily="2" charset="2"/>
              <a:buNone/>
              <a:defRPr/>
            </a:pPr>
            <a:r>
              <a:rPr lang="tr-TR" sz="2800" u="sng">
                <a:solidFill>
                  <a:schemeClr val="folHlink"/>
                </a:solidFill>
                <a:effectLst>
                  <a:outerShdw blurRad="38100" dist="38100" dir="2700000" algn="tl">
                    <a:srgbClr val="000000"/>
                  </a:outerShdw>
                </a:effectLst>
                <a:latin typeface="Comic Sans MS" pitchFamily="66" charset="0"/>
              </a:rPr>
              <a:t>Dezavantajlar</a:t>
            </a:r>
            <a:endParaRPr lang="tr-TR" sz="2800">
              <a:solidFill>
                <a:schemeClr val="folHlink"/>
              </a:solidFill>
              <a:effectLst>
                <a:outerShdw blurRad="38100" dist="38100" dir="2700000" algn="tl">
                  <a:srgbClr val="000000"/>
                </a:outerShdw>
              </a:effectLst>
              <a:latin typeface="Comic Sans MS" pitchFamily="66" charset="0"/>
            </a:endParaRPr>
          </a:p>
          <a:p>
            <a:pPr marL="342900" indent="-342900">
              <a:lnSpc>
                <a:spcPct val="80000"/>
              </a:lnSpc>
              <a:spcBef>
                <a:spcPct val="20000"/>
              </a:spcBef>
              <a:buClr>
                <a:schemeClr val="hlink"/>
              </a:buClr>
              <a:buSzPct val="70000"/>
              <a:buFont typeface="Wingdings" pitchFamily="2" charset="2"/>
              <a:buChar char="u"/>
              <a:defRPr/>
            </a:pPr>
            <a:r>
              <a:rPr lang="tr-TR" sz="2800">
                <a:effectLst>
                  <a:outerShdw blurRad="38100" dist="38100" dir="2700000" algn="tl">
                    <a:srgbClr val="000000"/>
                  </a:outerShdw>
                </a:effectLst>
                <a:latin typeface="Comic Sans MS" pitchFamily="66" charset="0"/>
              </a:rPr>
              <a:t>Öğretilmek istenen bazı davranışların sınıf dışında gerçekleşiyor olması nedeniyle beceri analizinin sınıf dışında bir ortamda gerçekleştirilmek durumunda olması,</a:t>
            </a:r>
          </a:p>
          <a:p>
            <a:pPr marL="342900" indent="-342900">
              <a:lnSpc>
                <a:spcPct val="80000"/>
              </a:lnSpc>
              <a:spcBef>
                <a:spcPct val="20000"/>
              </a:spcBef>
              <a:buClr>
                <a:schemeClr val="hlink"/>
              </a:buClr>
              <a:buSzPct val="70000"/>
              <a:buFont typeface="Wingdings" pitchFamily="2" charset="2"/>
              <a:buChar char="u"/>
              <a:defRPr/>
            </a:pPr>
            <a:r>
              <a:rPr lang="tr-TR" sz="2800">
                <a:effectLst>
                  <a:outerShdw blurRad="38100" dist="38100" dir="2700000" algn="tl">
                    <a:srgbClr val="000000"/>
                  </a:outerShdw>
                </a:effectLst>
                <a:latin typeface="Comic Sans MS" pitchFamily="66" charset="0"/>
              </a:rPr>
              <a:t>Beceriyi bizzat yapabilmek için özel bir takım araçları gerekli olabilir.</a:t>
            </a:r>
          </a:p>
          <a:p>
            <a:pPr marL="342900" indent="-342900">
              <a:lnSpc>
                <a:spcPct val="80000"/>
              </a:lnSpc>
              <a:spcBef>
                <a:spcPct val="20000"/>
              </a:spcBef>
              <a:buClr>
                <a:schemeClr val="hlink"/>
              </a:buClr>
              <a:buSzPct val="70000"/>
              <a:buFont typeface="Wingdings" pitchFamily="2" charset="2"/>
              <a:buChar char="u"/>
              <a:defRPr/>
            </a:pPr>
            <a:endParaRPr lang="tr-TR" sz="2800">
              <a:effectLst>
                <a:outerShdw blurRad="38100" dist="38100" dir="2700000" algn="tl">
                  <a:srgbClr val="000000"/>
                </a:outerShdw>
              </a:effectLst>
              <a:latin typeface="Comic Sans MS" pitchFamily="66" charset="0"/>
            </a:endParaRPr>
          </a:p>
        </p:txBody>
      </p:sp>
    </p:spTree>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xit" presetSubtype="16" fill="hold" grpId="0" nodeType="clickEffect">
                                  <p:stCondLst>
                                    <p:cond delay="0"/>
                                  </p:stCondLst>
                                  <p:childTnLst>
                                    <p:animEffect transition="out" filter="diamond(in)">
                                      <p:cBhvr>
                                        <p:cTn id="6" dur="2000"/>
                                        <p:tgtEl>
                                          <p:spTgt spid="22533"/>
                                        </p:tgtEl>
                                      </p:cBhvr>
                                    </p:animEffect>
                                    <p:set>
                                      <p:cBhvr>
                                        <p:cTn id="7" dur="1" fill="hold">
                                          <p:stCondLst>
                                            <p:cond delay="1999"/>
                                          </p:stCondLst>
                                        </p:cTn>
                                        <p:tgtEl>
                                          <p:spTgt spid="2253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3"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6" name="Rectangle 4"/>
          <p:cNvSpPr>
            <a:spLocks noChangeArrowheads="1"/>
          </p:cNvSpPr>
          <p:nvPr/>
        </p:nvSpPr>
        <p:spPr bwMode="auto">
          <a:xfrm>
            <a:off x="427038" y="615950"/>
            <a:ext cx="8215312" cy="919163"/>
          </a:xfrm>
          <a:prstGeom prst="rect">
            <a:avLst/>
          </a:prstGeom>
          <a:noFill/>
          <a:ln w="9525">
            <a:noFill/>
            <a:miter lim="800000"/>
            <a:headEnd/>
            <a:tailEnd/>
          </a:ln>
          <a:effectLst/>
        </p:spPr>
        <p:txBody>
          <a:bodyPr anchor="ctr" anchorCtr="1"/>
          <a:lstStyle/>
          <a:p>
            <a:pPr algn="ctr">
              <a:defRPr/>
            </a:pPr>
            <a:r>
              <a:rPr lang="tr-TR" sz="2800" b="1">
                <a:solidFill>
                  <a:schemeClr val="hlink"/>
                </a:solidFill>
                <a:effectLst>
                  <a:outerShdw blurRad="38100" dist="38100" dir="2700000" algn="tl">
                    <a:srgbClr val="000000"/>
                  </a:outerShdw>
                </a:effectLst>
                <a:latin typeface="Comic Sans MS" pitchFamily="66" charset="0"/>
              </a:rPr>
              <a:t>Hangi Beceri Analizi Yolunu Kullanacağımıza Nasıl Karar Vereceğiz?</a:t>
            </a:r>
          </a:p>
        </p:txBody>
      </p:sp>
      <p:sp>
        <p:nvSpPr>
          <p:cNvPr id="23557" name="Rectangle 5"/>
          <p:cNvSpPr>
            <a:spLocks noChangeArrowheads="1"/>
          </p:cNvSpPr>
          <p:nvPr/>
        </p:nvSpPr>
        <p:spPr bwMode="auto">
          <a:xfrm>
            <a:off x="396875" y="1785938"/>
            <a:ext cx="8424863" cy="4216400"/>
          </a:xfrm>
          <a:prstGeom prst="rect">
            <a:avLst/>
          </a:prstGeom>
          <a:noFill/>
          <a:ln w="9525">
            <a:noFill/>
            <a:miter lim="800000"/>
            <a:headEnd/>
            <a:tailEnd/>
          </a:ln>
          <a:effectLst/>
        </p:spPr>
        <p:txBody>
          <a:bodyPr/>
          <a:lstStyle/>
          <a:p>
            <a:pPr marL="342900" indent="-342900">
              <a:lnSpc>
                <a:spcPct val="90000"/>
              </a:lnSpc>
              <a:spcBef>
                <a:spcPct val="20000"/>
              </a:spcBef>
              <a:buClr>
                <a:schemeClr val="hlink"/>
              </a:buClr>
              <a:buSzPct val="70000"/>
              <a:buFont typeface="Wingdings" pitchFamily="2" charset="2"/>
              <a:buNone/>
              <a:defRPr/>
            </a:pPr>
            <a:r>
              <a:rPr lang="tr-TR" sz="2400">
                <a:effectLst>
                  <a:outerShdw blurRad="38100" dist="38100" dir="2700000" algn="tl">
                    <a:srgbClr val="000000"/>
                  </a:outerShdw>
                </a:effectLst>
                <a:latin typeface="Comic Sans MS" pitchFamily="66" charset="0"/>
              </a:rPr>
              <a:t>   Sağlıklı ve eksiksiz bir beceri analizi yapabilmek</a:t>
            </a:r>
          </a:p>
          <a:p>
            <a:pPr marL="342900" indent="-342900">
              <a:lnSpc>
                <a:spcPct val="90000"/>
              </a:lnSpc>
              <a:spcBef>
                <a:spcPct val="20000"/>
              </a:spcBef>
              <a:buClr>
                <a:schemeClr val="hlink"/>
              </a:buClr>
              <a:buSzPct val="70000"/>
              <a:buFont typeface="Wingdings" pitchFamily="2" charset="2"/>
              <a:buNone/>
              <a:defRPr/>
            </a:pPr>
            <a:r>
              <a:rPr lang="tr-TR" sz="2400">
                <a:effectLst>
                  <a:outerShdw blurRad="38100" dist="38100" dir="2700000" algn="tl">
                    <a:srgbClr val="000000"/>
                  </a:outerShdw>
                </a:effectLst>
                <a:latin typeface="Comic Sans MS" pitchFamily="66" charset="0"/>
              </a:rPr>
              <a:t>için aşağıdaki soruları cevaplamak gerekmektedir:</a:t>
            </a:r>
          </a:p>
          <a:p>
            <a:pPr marL="342900" indent="-342900">
              <a:lnSpc>
                <a:spcPct val="90000"/>
              </a:lnSpc>
              <a:spcBef>
                <a:spcPct val="20000"/>
              </a:spcBef>
              <a:buClr>
                <a:schemeClr val="hlink"/>
              </a:buClr>
              <a:buSzPct val="70000"/>
              <a:buFont typeface="Wingdings" pitchFamily="2" charset="2"/>
              <a:buNone/>
              <a:defRPr/>
            </a:pPr>
            <a:endParaRPr lang="tr-TR" sz="2400" b="1">
              <a:solidFill>
                <a:schemeClr val="hlink"/>
              </a:solidFill>
              <a:effectLst>
                <a:outerShdw blurRad="38100" dist="38100" dir="2700000" algn="tl">
                  <a:srgbClr val="000000"/>
                </a:outerShdw>
              </a:effectLst>
              <a:latin typeface="Comic Sans MS" pitchFamily="66" charset="0"/>
            </a:endParaRPr>
          </a:p>
          <a:p>
            <a:pPr marL="342900" indent="-342900">
              <a:lnSpc>
                <a:spcPct val="90000"/>
              </a:lnSpc>
              <a:spcBef>
                <a:spcPct val="20000"/>
              </a:spcBef>
              <a:buClr>
                <a:schemeClr val="hlink"/>
              </a:buClr>
              <a:buSzPct val="70000"/>
              <a:buFont typeface="Wingdings" pitchFamily="2" charset="2"/>
              <a:buNone/>
              <a:defRPr/>
            </a:pPr>
            <a:r>
              <a:rPr lang="tr-TR" sz="2400" b="1">
                <a:solidFill>
                  <a:schemeClr val="hlink"/>
                </a:solidFill>
                <a:effectLst>
                  <a:outerShdw blurRad="38100" dist="38100" dir="2700000" algn="tl">
                    <a:srgbClr val="000000"/>
                  </a:outerShdw>
                </a:effectLst>
                <a:latin typeface="Comic Sans MS" pitchFamily="66" charset="0"/>
              </a:rPr>
              <a:t>1.</a:t>
            </a:r>
            <a:r>
              <a:rPr lang="tr-TR" sz="2400">
                <a:effectLst>
                  <a:outerShdw blurRad="38100" dist="38100" dir="2700000" algn="tl">
                    <a:srgbClr val="000000"/>
                  </a:outerShdw>
                </a:effectLst>
                <a:latin typeface="Comic Sans MS" pitchFamily="66" charset="0"/>
              </a:rPr>
              <a:t> Söz konusu olan amaca (davranışa) aşina mısınız? (Bu davranışı düzenli olarak gerçekleştiriyor musunuz?)</a:t>
            </a:r>
          </a:p>
          <a:p>
            <a:pPr marL="342900" indent="-342900">
              <a:lnSpc>
                <a:spcPct val="90000"/>
              </a:lnSpc>
              <a:spcBef>
                <a:spcPct val="20000"/>
              </a:spcBef>
              <a:buClr>
                <a:schemeClr val="hlink"/>
              </a:buClr>
              <a:buSzPct val="70000"/>
              <a:buFont typeface="Wingdings" pitchFamily="2" charset="2"/>
              <a:buNone/>
              <a:defRPr/>
            </a:pPr>
            <a:endParaRPr lang="tr-TR" sz="2400" b="1">
              <a:solidFill>
                <a:schemeClr val="hlink"/>
              </a:solidFill>
              <a:effectLst>
                <a:outerShdw blurRad="38100" dist="38100" dir="2700000" algn="tl">
                  <a:srgbClr val="000000"/>
                </a:outerShdw>
              </a:effectLst>
              <a:latin typeface="Comic Sans MS" pitchFamily="66" charset="0"/>
            </a:endParaRPr>
          </a:p>
          <a:p>
            <a:pPr marL="342900" indent="-342900">
              <a:lnSpc>
                <a:spcPct val="90000"/>
              </a:lnSpc>
              <a:spcBef>
                <a:spcPct val="20000"/>
              </a:spcBef>
              <a:buClr>
                <a:schemeClr val="hlink"/>
              </a:buClr>
              <a:buSzPct val="70000"/>
              <a:buFont typeface="Wingdings" pitchFamily="2" charset="2"/>
              <a:buNone/>
              <a:defRPr/>
            </a:pPr>
            <a:r>
              <a:rPr lang="tr-TR" sz="2400" b="1">
                <a:solidFill>
                  <a:schemeClr val="hlink"/>
                </a:solidFill>
                <a:effectLst>
                  <a:outerShdw blurRad="38100" dist="38100" dir="2700000" algn="tl">
                    <a:srgbClr val="000000"/>
                  </a:outerShdw>
                </a:effectLst>
                <a:latin typeface="Comic Sans MS" pitchFamily="66" charset="0"/>
              </a:rPr>
              <a:t>2.</a:t>
            </a:r>
            <a:r>
              <a:rPr lang="tr-TR" sz="2400">
                <a:effectLst>
                  <a:outerShdw blurRad="38100" dist="38100" dir="2700000" algn="tl">
                    <a:srgbClr val="000000"/>
                  </a:outerShdw>
                </a:effectLst>
                <a:latin typeface="Comic Sans MS" pitchFamily="66" charset="0"/>
              </a:rPr>
              <a:t> Basamak atlama olasılığı var mıdır?</a:t>
            </a:r>
          </a:p>
          <a:p>
            <a:pPr marL="342900" indent="-342900">
              <a:lnSpc>
                <a:spcPct val="90000"/>
              </a:lnSpc>
              <a:spcBef>
                <a:spcPct val="20000"/>
              </a:spcBef>
              <a:buClr>
                <a:schemeClr val="hlink"/>
              </a:buClr>
              <a:buSzPct val="70000"/>
              <a:buFont typeface="Wingdings" pitchFamily="2" charset="2"/>
              <a:buNone/>
              <a:defRPr/>
            </a:pPr>
            <a:endParaRPr lang="tr-TR" sz="2400" b="1">
              <a:solidFill>
                <a:schemeClr val="hlink"/>
              </a:solidFill>
              <a:effectLst>
                <a:outerShdw blurRad="38100" dist="38100" dir="2700000" algn="tl">
                  <a:srgbClr val="000000"/>
                </a:outerShdw>
              </a:effectLst>
              <a:latin typeface="Comic Sans MS" pitchFamily="66" charset="0"/>
            </a:endParaRPr>
          </a:p>
          <a:p>
            <a:pPr marL="342900" indent="-342900">
              <a:lnSpc>
                <a:spcPct val="90000"/>
              </a:lnSpc>
              <a:spcBef>
                <a:spcPct val="20000"/>
              </a:spcBef>
              <a:buClr>
                <a:schemeClr val="hlink"/>
              </a:buClr>
              <a:buSzPct val="70000"/>
              <a:buFont typeface="Wingdings" pitchFamily="2" charset="2"/>
              <a:buNone/>
              <a:defRPr/>
            </a:pPr>
            <a:r>
              <a:rPr lang="tr-TR" sz="2400" b="1">
                <a:solidFill>
                  <a:schemeClr val="hlink"/>
                </a:solidFill>
                <a:effectLst>
                  <a:outerShdw blurRad="38100" dist="38100" dir="2700000" algn="tl">
                    <a:srgbClr val="000000"/>
                  </a:outerShdw>
                </a:effectLst>
                <a:latin typeface="Comic Sans MS" pitchFamily="66" charset="0"/>
              </a:rPr>
              <a:t>3.</a:t>
            </a:r>
            <a:r>
              <a:rPr lang="tr-TR" sz="2400">
                <a:effectLst>
                  <a:outerShdw blurRad="38100" dist="38100" dir="2700000" algn="tl">
                    <a:srgbClr val="000000"/>
                  </a:outerShdw>
                </a:effectLst>
                <a:latin typeface="Comic Sans MS" pitchFamily="66" charset="0"/>
              </a:rPr>
              <a:t> Özel bir takım araçlar gerekli midir?</a:t>
            </a:r>
          </a:p>
          <a:p>
            <a:pPr marL="342900" indent="-342900">
              <a:lnSpc>
                <a:spcPct val="90000"/>
              </a:lnSpc>
              <a:spcBef>
                <a:spcPct val="20000"/>
              </a:spcBef>
              <a:buClr>
                <a:schemeClr val="hlink"/>
              </a:buClr>
              <a:buSzPct val="70000"/>
              <a:buFont typeface="Wingdings" pitchFamily="2" charset="2"/>
              <a:buNone/>
              <a:defRPr/>
            </a:pPr>
            <a:endParaRPr lang="tr-TR" sz="2400" b="1">
              <a:solidFill>
                <a:schemeClr val="hlink"/>
              </a:solidFill>
              <a:effectLst>
                <a:outerShdw blurRad="38100" dist="38100" dir="2700000" algn="tl">
                  <a:srgbClr val="000000"/>
                </a:outerShdw>
              </a:effectLst>
              <a:latin typeface="Comic Sans MS" pitchFamily="66" charset="0"/>
            </a:endParaRPr>
          </a:p>
          <a:p>
            <a:pPr marL="342900" indent="-342900">
              <a:lnSpc>
                <a:spcPct val="90000"/>
              </a:lnSpc>
              <a:spcBef>
                <a:spcPct val="20000"/>
              </a:spcBef>
              <a:buClr>
                <a:schemeClr val="hlink"/>
              </a:buClr>
              <a:buSzPct val="70000"/>
              <a:buFont typeface="Wingdings" pitchFamily="2" charset="2"/>
              <a:buNone/>
              <a:defRPr/>
            </a:pPr>
            <a:r>
              <a:rPr lang="tr-TR" sz="2400" b="1">
                <a:solidFill>
                  <a:schemeClr val="hlink"/>
                </a:solidFill>
                <a:effectLst>
                  <a:outerShdw blurRad="38100" dist="38100" dir="2700000" algn="tl">
                    <a:srgbClr val="000000"/>
                  </a:outerShdw>
                </a:effectLst>
                <a:latin typeface="Comic Sans MS" pitchFamily="66" charset="0"/>
              </a:rPr>
              <a:t>4.</a:t>
            </a:r>
            <a:r>
              <a:rPr lang="tr-TR" sz="2400">
                <a:effectLst>
                  <a:outerShdw blurRad="38100" dist="38100" dir="2700000" algn="tl">
                    <a:srgbClr val="000000"/>
                  </a:outerShdw>
                </a:effectLst>
                <a:latin typeface="Comic Sans MS" pitchFamily="66" charset="0"/>
              </a:rPr>
              <a:t> Özel araçların bulunduğu ortama gereksinim var mıdır?</a:t>
            </a:r>
          </a:p>
          <a:p>
            <a:pPr marL="342900" indent="-342900">
              <a:lnSpc>
                <a:spcPct val="90000"/>
              </a:lnSpc>
              <a:spcBef>
                <a:spcPct val="20000"/>
              </a:spcBef>
              <a:buClr>
                <a:schemeClr val="hlink"/>
              </a:buClr>
              <a:buSzPct val="70000"/>
              <a:buFont typeface="Wingdings" pitchFamily="2" charset="2"/>
              <a:buNone/>
              <a:defRPr/>
            </a:pPr>
            <a:endParaRPr lang="tr-TR" sz="2400">
              <a:effectLst>
                <a:outerShdw blurRad="38100" dist="38100" dir="2700000" algn="tl">
                  <a:srgbClr val="000000"/>
                </a:outerShdw>
              </a:effectLst>
              <a:latin typeface="Comic Sans MS" pitchFamily="66" charset="0"/>
            </a:endParaRPr>
          </a:p>
        </p:txBody>
      </p:sp>
    </p:spTree>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xit" presetSubtype="10" fill="hold" grpId="0" nodeType="clickEffect">
                                  <p:stCondLst>
                                    <p:cond delay="0"/>
                                  </p:stCondLst>
                                  <p:childTnLst>
                                    <p:animEffect transition="out" filter="blinds(horizontal)">
                                      <p:cBhvr>
                                        <p:cTn id="6" dur="500"/>
                                        <p:tgtEl>
                                          <p:spTgt spid="23556"/>
                                        </p:tgtEl>
                                      </p:cBhvr>
                                    </p:animEffect>
                                    <p:set>
                                      <p:cBhvr>
                                        <p:cTn id="7" dur="1" fill="hold">
                                          <p:stCondLst>
                                            <p:cond delay="499"/>
                                          </p:stCondLst>
                                        </p:cTn>
                                        <p:tgtEl>
                                          <p:spTgt spid="23556"/>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47" presetClass="entr" presetSubtype="0" fill="hold" grpId="0" nodeType="clickEffect">
                                  <p:stCondLst>
                                    <p:cond delay="0"/>
                                  </p:stCondLst>
                                  <p:childTnLst>
                                    <p:set>
                                      <p:cBhvr>
                                        <p:cTn id="11" dur="1" fill="hold">
                                          <p:stCondLst>
                                            <p:cond delay="0"/>
                                          </p:stCondLst>
                                        </p:cTn>
                                        <p:tgtEl>
                                          <p:spTgt spid="23557"/>
                                        </p:tgtEl>
                                        <p:attrNameLst>
                                          <p:attrName>style.visibility</p:attrName>
                                        </p:attrNameLst>
                                      </p:cBhvr>
                                      <p:to>
                                        <p:strVal val="visible"/>
                                      </p:to>
                                    </p:set>
                                    <p:animEffect transition="in" filter="fade">
                                      <p:cBhvr>
                                        <p:cTn id="12" dur="1000"/>
                                        <p:tgtEl>
                                          <p:spTgt spid="23557"/>
                                        </p:tgtEl>
                                      </p:cBhvr>
                                    </p:animEffect>
                                    <p:anim calcmode="lin" valueType="num">
                                      <p:cBhvr>
                                        <p:cTn id="13" dur="1000" fill="hold"/>
                                        <p:tgtEl>
                                          <p:spTgt spid="23557"/>
                                        </p:tgtEl>
                                        <p:attrNameLst>
                                          <p:attrName>ppt_x</p:attrName>
                                        </p:attrNameLst>
                                      </p:cBhvr>
                                      <p:tavLst>
                                        <p:tav tm="0">
                                          <p:val>
                                            <p:strVal val="#ppt_x"/>
                                          </p:val>
                                        </p:tav>
                                        <p:tav tm="100000">
                                          <p:val>
                                            <p:strVal val="#ppt_x"/>
                                          </p:val>
                                        </p:tav>
                                      </p:tavLst>
                                    </p:anim>
                                    <p:anim calcmode="lin" valueType="num">
                                      <p:cBhvr>
                                        <p:cTn id="14" dur="1000" fill="hold"/>
                                        <p:tgtEl>
                                          <p:spTgt spid="2355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6" grpId="0"/>
      <p:bldP spid="23557"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1" name="Rectangle 5"/>
          <p:cNvSpPr>
            <a:spLocks noGrp="1" noChangeArrowheads="1"/>
          </p:cNvSpPr>
          <p:nvPr>
            <p:ph idx="1"/>
          </p:nvPr>
        </p:nvSpPr>
        <p:spPr>
          <a:xfrm>
            <a:off x="508000" y="571500"/>
            <a:ext cx="8229600" cy="4530725"/>
          </a:xfrm>
        </p:spPr>
        <p:txBody>
          <a:bodyPr/>
          <a:lstStyle/>
          <a:p>
            <a:pPr eaLnBrk="1" hangingPunct="1">
              <a:defRPr/>
            </a:pPr>
            <a:r>
              <a:rPr lang="tr-TR" smtClean="0"/>
              <a:t>*** Eğer soruların ilkine cevabınız evetse, beceri analizini </a:t>
            </a:r>
            <a:r>
              <a:rPr lang="tr-TR" u="sng" smtClean="0"/>
              <a:t>belleğinizden</a:t>
            </a:r>
            <a:r>
              <a:rPr lang="tr-TR" smtClean="0"/>
              <a:t> yapmanız yeterli olabilecektir.</a:t>
            </a:r>
          </a:p>
          <a:p>
            <a:pPr eaLnBrk="1" hangingPunct="1">
              <a:defRPr/>
            </a:pPr>
            <a:endParaRPr lang="tr-TR" smtClean="0"/>
          </a:p>
          <a:p>
            <a:pPr eaLnBrk="1" hangingPunct="1">
              <a:defRPr/>
            </a:pPr>
            <a:r>
              <a:rPr lang="tr-TR" smtClean="0"/>
              <a:t>*** Eğer ilk soruya cevabınız hayırsa, diğer sorulara cevabınız evet bile olsa, beceri analizini </a:t>
            </a:r>
            <a:r>
              <a:rPr lang="tr-TR" u="sng" smtClean="0"/>
              <a:t>bizzat yaparak</a:t>
            </a:r>
            <a:r>
              <a:rPr lang="tr-TR" smtClean="0"/>
              <a:t> gerçekleştirmek gerekecektir.</a:t>
            </a:r>
          </a:p>
          <a:p>
            <a:pPr eaLnBrk="1" hangingPunct="1">
              <a:defRPr/>
            </a:pPr>
            <a:endParaRPr lang="tr-TR" smtClean="0">
              <a:latin typeface="Comic Sans MS" pitchFamily="66" charset="0"/>
            </a:endParaRPr>
          </a:p>
        </p:txBody>
      </p:sp>
    </p:spTree>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24581">
                                            <p:txEl>
                                              <p:pRg st="0" end="0"/>
                                            </p:txEl>
                                          </p:spTgt>
                                        </p:tgtEl>
                                        <p:attrNameLst>
                                          <p:attrName>style.visibility</p:attrName>
                                        </p:attrNameLst>
                                      </p:cBhvr>
                                      <p:to>
                                        <p:strVal val="visible"/>
                                      </p:to>
                                    </p:set>
                                    <p:animEffect transition="in" filter="fade">
                                      <p:cBhvr>
                                        <p:cTn id="7" dur="1000"/>
                                        <p:tgtEl>
                                          <p:spTgt spid="24581">
                                            <p:txEl>
                                              <p:pRg st="0" end="0"/>
                                            </p:txEl>
                                          </p:spTgt>
                                        </p:tgtEl>
                                      </p:cBhvr>
                                    </p:animEffect>
                                    <p:anim calcmode="lin" valueType="num">
                                      <p:cBhvr>
                                        <p:cTn id="8" dur="1000" fill="hold"/>
                                        <p:tgtEl>
                                          <p:spTgt spid="2458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458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24581">
                                            <p:txEl>
                                              <p:pRg st="2" end="2"/>
                                            </p:txEl>
                                          </p:spTgt>
                                        </p:tgtEl>
                                        <p:attrNameLst>
                                          <p:attrName>style.visibility</p:attrName>
                                        </p:attrNameLst>
                                      </p:cBhvr>
                                      <p:to>
                                        <p:strVal val="visible"/>
                                      </p:to>
                                    </p:set>
                                    <p:animEffect transition="in" filter="fade">
                                      <p:cBhvr>
                                        <p:cTn id="14" dur="1000"/>
                                        <p:tgtEl>
                                          <p:spTgt spid="24581">
                                            <p:txEl>
                                              <p:pRg st="2" end="2"/>
                                            </p:txEl>
                                          </p:spTgt>
                                        </p:tgtEl>
                                      </p:cBhvr>
                                    </p:animEffect>
                                    <p:anim calcmode="lin" valueType="num">
                                      <p:cBhvr>
                                        <p:cTn id="15" dur="1000" fill="hold"/>
                                        <p:tgtEl>
                                          <p:spTgt spid="24581">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24581">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81"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260" name="Rectangle 4"/>
          <p:cNvSpPr>
            <a:spLocks noChangeArrowheads="1"/>
          </p:cNvSpPr>
          <p:nvPr/>
        </p:nvSpPr>
        <p:spPr bwMode="auto">
          <a:xfrm>
            <a:off x="316871" y="411383"/>
            <a:ext cx="8497888" cy="990600"/>
          </a:xfrm>
          <a:prstGeom prst="rect">
            <a:avLst/>
          </a:prstGeom>
          <a:noFill/>
          <a:ln w="9525">
            <a:noFill/>
            <a:miter lim="800000"/>
            <a:headEnd/>
            <a:tailEnd/>
          </a:ln>
          <a:effectLst/>
        </p:spPr>
        <p:txBody>
          <a:bodyPr anchor="b"/>
          <a:lstStyle/>
          <a:p>
            <a:pPr algn="ctr">
              <a:defRPr/>
            </a:pPr>
            <a:r>
              <a:rPr lang="tr-TR" sz="4400" smtClean="0">
                <a:solidFill>
                  <a:schemeClr val="tx2"/>
                </a:solidFill>
                <a:effectLst>
                  <a:outerShdw blurRad="38100" dist="38100" dir="2700000" algn="tl">
                    <a:srgbClr val="000000"/>
                  </a:outerShdw>
                </a:effectLst>
                <a:latin typeface="Arial" charset="0"/>
              </a:rPr>
              <a:t>Beceri </a:t>
            </a:r>
            <a:r>
              <a:rPr lang="tr-TR" sz="4400">
                <a:solidFill>
                  <a:schemeClr val="tx2"/>
                </a:solidFill>
                <a:effectLst>
                  <a:outerShdw blurRad="38100" dist="38100" dir="2700000" algn="tl">
                    <a:srgbClr val="000000"/>
                  </a:outerShdw>
                </a:effectLst>
                <a:latin typeface="Arial" charset="0"/>
              </a:rPr>
              <a:t>Basamakları Oluştururken</a:t>
            </a:r>
          </a:p>
        </p:txBody>
      </p:sp>
      <p:sp>
        <p:nvSpPr>
          <p:cNvPr id="224261" name="Rectangle 5"/>
          <p:cNvSpPr>
            <a:spLocks noChangeArrowheads="1"/>
          </p:cNvSpPr>
          <p:nvPr/>
        </p:nvSpPr>
        <p:spPr bwMode="auto">
          <a:xfrm>
            <a:off x="617538" y="1654174"/>
            <a:ext cx="7594600" cy="4918641"/>
          </a:xfrm>
          <a:prstGeom prst="rect">
            <a:avLst/>
          </a:prstGeom>
          <a:noFill/>
          <a:ln w="9525">
            <a:noFill/>
            <a:miter lim="800000"/>
            <a:headEnd/>
            <a:tailEnd/>
          </a:ln>
          <a:effectLst/>
        </p:spPr>
        <p:txBody>
          <a:bodyPr/>
          <a:lstStyle/>
          <a:p>
            <a:pPr marL="342900" indent="-342900">
              <a:lnSpc>
                <a:spcPct val="90000"/>
              </a:lnSpc>
              <a:spcBef>
                <a:spcPct val="20000"/>
              </a:spcBef>
              <a:buClr>
                <a:schemeClr val="hlink"/>
              </a:buClr>
              <a:buSzPct val="70000"/>
              <a:buFont typeface="Wingdings" pitchFamily="2" charset="2"/>
              <a:buChar char="u"/>
              <a:defRPr/>
            </a:pPr>
            <a:r>
              <a:rPr lang="tr-TR" sz="2800">
                <a:effectLst>
                  <a:outerShdw blurRad="38100" dist="38100" dir="2700000" algn="tl">
                    <a:srgbClr val="000000"/>
                  </a:outerShdw>
                </a:effectLst>
              </a:rPr>
              <a:t>Beceri alanını sınırlandırılması.</a:t>
            </a:r>
          </a:p>
          <a:p>
            <a:pPr marL="342900" indent="-342900">
              <a:lnSpc>
                <a:spcPct val="90000"/>
              </a:lnSpc>
              <a:spcBef>
                <a:spcPct val="20000"/>
              </a:spcBef>
              <a:buClr>
                <a:schemeClr val="hlink"/>
              </a:buClr>
              <a:buSzPct val="70000"/>
              <a:buFont typeface="Wingdings" pitchFamily="2" charset="2"/>
              <a:buChar char="u"/>
              <a:defRPr/>
            </a:pPr>
            <a:r>
              <a:rPr lang="tr-TR" sz="2800">
                <a:effectLst>
                  <a:outerShdw blurRad="38100" dist="38100" dir="2700000" algn="tl">
                    <a:srgbClr val="000000"/>
                  </a:outerShdw>
                </a:effectLst>
              </a:rPr>
              <a:t>Basamakların gözlenebilir terimlerle yazılması.</a:t>
            </a:r>
          </a:p>
          <a:p>
            <a:pPr marL="342900" indent="-342900">
              <a:lnSpc>
                <a:spcPct val="90000"/>
              </a:lnSpc>
              <a:spcBef>
                <a:spcPct val="20000"/>
              </a:spcBef>
              <a:buClr>
                <a:schemeClr val="hlink"/>
              </a:buClr>
              <a:buSzPct val="70000"/>
              <a:buFont typeface="Wingdings" pitchFamily="2" charset="2"/>
              <a:buChar char="u"/>
              <a:defRPr/>
            </a:pPr>
            <a:r>
              <a:rPr lang="tr-TR" sz="2800">
                <a:effectLst>
                  <a:outerShdw blurRad="38100" dist="38100" dir="2700000" algn="tl">
                    <a:srgbClr val="000000"/>
                  </a:outerShdw>
                </a:effectLst>
              </a:rPr>
              <a:t>Bu terimlerin uygulayıcının  anlayabileceği şekilde ve düzeyine uygun yazılması.</a:t>
            </a:r>
          </a:p>
          <a:p>
            <a:pPr marL="342900" indent="-342900">
              <a:lnSpc>
                <a:spcPct val="90000"/>
              </a:lnSpc>
              <a:spcBef>
                <a:spcPct val="20000"/>
              </a:spcBef>
              <a:buClr>
                <a:schemeClr val="hlink"/>
              </a:buClr>
              <a:buSzPct val="70000"/>
              <a:buFont typeface="Wingdings" pitchFamily="2" charset="2"/>
              <a:buChar char="u"/>
              <a:defRPr/>
            </a:pPr>
            <a:r>
              <a:rPr lang="tr-TR" sz="2800">
                <a:effectLst>
                  <a:outerShdw blurRad="38100" dist="38100" dir="2700000" algn="tl">
                    <a:srgbClr val="000000"/>
                  </a:outerShdw>
                </a:effectLst>
              </a:rPr>
              <a:t>Öğrencinin ne yapacağını  ifade eden terimlerle  yazılması.</a:t>
            </a:r>
          </a:p>
          <a:p>
            <a:pPr marL="342900" indent="-342900">
              <a:lnSpc>
                <a:spcPct val="90000"/>
              </a:lnSpc>
              <a:spcBef>
                <a:spcPct val="20000"/>
              </a:spcBef>
              <a:buClr>
                <a:schemeClr val="hlink"/>
              </a:buClr>
              <a:buSzPct val="70000"/>
              <a:buFont typeface="Wingdings" pitchFamily="2" charset="2"/>
              <a:buChar char="u"/>
              <a:defRPr/>
            </a:pPr>
            <a:r>
              <a:rPr lang="tr-TR" sz="2800">
                <a:effectLst>
                  <a:outerShdw blurRad="38100" dist="38100" dir="2700000" algn="tl">
                    <a:srgbClr val="000000"/>
                  </a:outerShdw>
                </a:effectLst>
              </a:rPr>
              <a:t>Öğrencinin dikkatini  yoğunlaştırmasına  hizmet etmesi gibi    özelliklere  dikkat edilmesi gereklidir.</a:t>
            </a:r>
          </a:p>
        </p:txBody>
      </p:sp>
    </p:spTree>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224260"/>
                                        </p:tgtEl>
                                        <p:attrNameLst>
                                          <p:attrName>style.visibility</p:attrName>
                                        </p:attrNameLst>
                                      </p:cBhvr>
                                      <p:to>
                                        <p:strVal val="visible"/>
                                      </p:to>
                                    </p:set>
                                    <p:anim calcmode="discrete" valueType="clr">
                                      <p:cBhvr override="childStyle">
                                        <p:cTn id="7" dur="80"/>
                                        <p:tgtEl>
                                          <p:spTgt spid="224260"/>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224260"/>
                                        </p:tgtEl>
                                        <p:attrNameLst>
                                          <p:attrName>fillcolor</p:attrName>
                                        </p:attrNameLst>
                                      </p:cBhvr>
                                      <p:tavLst>
                                        <p:tav tm="0">
                                          <p:val>
                                            <p:clrVal>
                                              <a:schemeClr val="accent2"/>
                                            </p:clrVal>
                                          </p:val>
                                        </p:tav>
                                        <p:tav tm="50000">
                                          <p:val>
                                            <p:clrVal>
                                              <a:schemeClr val="hlink"/>
                                            </p:clrVal>
                                          </p:val>
                                        </p:tav>
                                      </p:tavLst>
                                    </p:anim>
                                    <p:set>
                                      <p:cBhvr>
                                        <p:cTn id="9" dur="80"/>
                                        <p:tgtEl>
                                          <p:spTgt spid="224260"/>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4" presetClass="entr" presetSubtype="16" fill="hold" grpId="0" nodeType="clickEffect">
                                  <p:stCondLst>
                                    <p:cond delay="0"/>
                                  </p:stCondLst>
                                  <p:childTnLst>
                                    <p:set>
                                      <p:cBhvr>
                                        <p:cTn id="13" dur="1" fill="hold">
                                          <p:stCondLst>
                                            <p:cond delay="0"/>
                                          </p:stCondLst>
                                        </p:cTn>
                                        <p:tgtEl>
                                          <p:spTgt spid="224261"/>
                                        </p:tgtEl>
                                        <p:attrNameLst>
                                          <p:attrName>style.visibility</p:attrName>
                                        </p:attrNameLst>
                                      </p:cBhvr>
                                      <p:to>
                                        <p:strVal val="visible"/>
                                      </p:to>
                                    </p:set>
                                    <p:animEffect transition="in" filter="box(in)">
                                      <p:cBhvr>
                                        <p:cTn id="14" dur="500"/>
                                        <p:tgtEl>
                                          <p:spTgt spid="22426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4260" grpId="0"/>
      <p:bldP spid="224261" grpId="0"/>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101" name="Rectangle 5"/>
          <p:cNvSpPr>
            <a:spLocks noChangeArrowheads="1"/>
          </p:cNvSpPr>
          <p:nvPr/>
        </p:nvSpPr>
        <p:spPr bwMode="auto">
          <a:xfrm>
            <a:off x="395288" y="620713"/>
            <a:ext cx="8424862" cy="5543550"/>
          </a:xfrm>
          <a:prstGeom prst="rect">
            <a:avLst/>
          </a:prstGeom>
          <a:noFill/>
          <a:ln w="9525">
            <a:noFill/>
            <a:miter lim="800000"/>
            <a:headEnd/>
            <a:tailEnd/>
          </a:ln>
          <a:effectLst/>
        </p:spPr>
        <p:txBody>
          <a:bodyPr/>
          <a:lstStyle/>
          <a:p>
            <a:pPr marL="342900" indent="-342900">
              <a:spcBef>
                <a:spcPct val="20000"/>
              </a:spcBef>
              <a:buClr>
                <a:schemeClr val="hlink"/>
              </a:buClr>
              <a:buSzPct val="70000"/>
              <a:buFont typeface="Wingdings" pitchFamily="2" charset="2"/>
              <a:buNone/>
              <a:defRPr/>
            </a:pPr>
            <a:r>
              <a:rPr lang="tr-TR" sz="2400" b="1">
                <a:solidFill>
                  <a:schemeClr val="hlink"/>
                </a:solidFill>
                <a:effectLst>
                  <a:outerShdw blurRad="38100" dist="38100" dir="2700000" algn="tl">
                    <a:srgbClr val="000000"/>
                  </a:outerShdw>
                </a:effectLst>
                <a:latin typeface="Comic Sans MS" pitchFamily="66" charset="0"/>
              </a:rPr>
              <a:t>Öğrenme,</a:t>
            </a:r>
            <a:r>
              <a:rPr lang="tr-TR" sz="2400">
                <a:effectLst>
                  <a:outerShdw blurRad="38100" dist="38100" dir="2700000" algn="tl">
                    <a:srgbClr val="000000"/>
                  </a:outerShdw>
                </a:effectLst>
                <a:latin typeface="Comic Sans MS" pitchFamily="66" charset="0"/>
              </a:rPr>
              <a:t> birey davranışının öğretimden sonra değişiklik göstermesidir. </a:t>
            </a:r>
          </a:p>
          <a:p>
            <a:pPr marL="342900" indent="-342900">
              <a:spcBef>
                <a:spcPct val="20000"/>
              </a:spcBef>
              <a:buClr>
                <a:schemeClr val="hlink"/>
              </a:buClr>
              <a:buSzPct val="70000"/>
              <a:buFont typeface="Wingdings" pitchFamily="2" charset="2"/>
              <a:buNone/>
              <a:defRPr/>
            </a:pPr>
            <a:r>
              <a:rPr lang="tr-TR" sz="2400" b="1">
                <a:solidFill>
                  <a:schemeClr val="hlink"/>
                </a:solidFill>
                <a:effectLst>
                  <a:outerShdw blurRad="38100" dist="38100" dir="2700000" algn="tl">
                    <a:srgbClr val="000000"/>
                  </a:outerShdw>
                </a:effectLst>
                <a:latin typeface="Comic Sans MS" pitchFamily="66" charset="0"/>
              </a:rPr>
              <a:t>Davranış</a:t>
            </a:r>
            <a:r>
              <a:rPr lang="tr-TR" sz="2400">
                <a:effectLst>
                  <a:outerShdw blurRad="38100" dist="38100" dir="2700000" algn="tl">
                    <a:srgbClr val="000000"/>
                  </a:outerShdw>
                </a:effectLst>
                <a:latin typeface="Comic Sans MS" pitchFamily="66" charset="0"/>
              </a:rPr>
              <a:t> ise, iki ya da daha fazla kişi tarafından güvenilir olarak gözlenebilen ve ölçülebilen belli bir başlangıcı ve bitişi olan, tekrarlanabilen devinsel özellikler olarak tanımlanır. Davranışlar tek basamaklı ve zincirleme olarak ikiye ayrılır:</a:t>
            </a:r>
          </a:p>
          <a:p>
            <a:pPr marL="342900" indent="-342900">
              <a:spcBef>
                <a:spcPct val="20000"/>
              </a:spcBef>
              <a:buClr>
                <a:schemeClr val="hlink"/>
              </a:buClr>
              <a:buSzPct val="70000"/>
              <a:buFont typeface="Wingdings" pitchFamily="2" charset="2"/>
              <a:buNone/>
              <a:defRPr/>
            </a:pPr>
            <a:r>
              <a:rPr lang="tr-TR" sz="2400" i="1" u="sng">
                <a:solidFill>
                  <a:schemeClr val="hlink"/>
                </a:solidFill>
                <a:effectLst>
                  <a:outerShdw blurRad="38100" dist="38100" dir="2700000" algn="tl">
                    <a:srgbClr val="000000"/>
                  </a:outerShdw>
                </a:effectLst>
                <a:latin typeface="Comic Sans MS" pitchFamily="66" charset="0"/>
              </a:rPr>
              <a:t>Tek basamaklı davranışlar</a:t>
            </a:r>
            <a:r>
              <a:rPr lang="tr-TR" sz="2400">
                <a:effectLst>
                  <a:outerShdw blurRad="38100" dist="38100" dir="2700000" algn="tl">
                    <a:srgbClr val="000000"/>
                  </a:outerShdw>
                </a:effectLst>
                <a:latin typeface="Comic Sans MS" pitchFamily="66" charset="0"/>
              </a:rPr>
              <a:t> başlangıcı ve bitişi kolayca ayırdedilebilen davranışlar olarak tanımlanır. </a:t>
            </a:r>
            <a:r>
              <a:rPr lang="tr-TR" sz="2400">
                <a:solidFill>
                  <a:schemeClr val="hlink"/>
                </a:solidFill>
                <a:effectLst>
                  <a:outerShdw blurRad="38100" dist="38100" dir="2700000" algn="tl">
                    <a:srgbClr val="000000"/>
                  </a:outerShdw>
                </a:effectLst>
                <a:latin typeface="Comic Sans MS" pitchFamily="66" charset="0"/>
              </a:rPr>
              <a:t>Örneğin;</a:t>
            </a:r>
            <a:r>
              <a:rPr lang="tr-TR" sz="2400">
                <a:effectLst>
                  <a:outerShdw blurRad="38100" dist="38100" dir="2700000" algn="tl">
                    <a:srgbClr val="000000"/>
                  </a:outerShdw>
                </a:effectLst>
                <a:latin typeface="Comic Sans MS" pitchFamily="66" charset="0"/>
              </a:rPr>
              <a:t>Oturma,kalkma,tutma,bırakma, düğmeye basma vb. </a:t>
            </a:r>
          </a:p>
          <a:p>
            <a:pPr marL="342900" indent="-342900">
              <a:spcBef>
                <a:spcPct val="20000"/>
              </a:spcBef>
              <a:buClr>
                <a:schemeClr val="hlink"/>
              </a:buClr>
              <a:buSzPct val="70000"/>
              <a:buFont typeface="Wingdings" pitchFamily="2" charset="2"/>
              <a:buNone/>
              <a:defRPr/>
            </a:pPr>
            <a:r>
              <a:rPr lang="tr-TR" sz="2400" i="1" u="sng">
                <a:solidFill>
                  <a:schemeClr val="hlink"/>
                </a:solidFill>
                <a:effectLst>
                  <a:outerShdw blurRad="38100" dist="38100" dir="2700000" algn="tl">
                    <a:srgbClr val="000000"/>
                  </a:outerShdw>
                </a:effectLst>
                <a:latin typeface="Comic Sans MS" pitchFamily="66" charset="0"/>
              </a:rPr>
              <a:t>Zincirleme davranışlar</a:t>
            </a:r>
            <a:r>
              <a:rPr lang="tr-TR" sz="2400">
                <a:effectLst>
                  <a:outerShdw blurRad="38100" dist="38100" dir="2700000" algn="tl">
                    <a:srgbClr val="000000"/>
                  </a:outerShdw>
                </a:effectLst>
                <a:latin typeface="Comic Sans MS" pitchFamily="66" charset="0"/>
              </a:rPr>
              <a:t> ise, birkaç davranışın bir araya gelerek daha karmaşık bir davranışı oluşturmasına denir. </a:t>
            </a:r>
            <a:r>
              <a:rPr lang="tr-TR" sz="2400">
                <a:solidFill>
                  <a:schemeClr val="hlink"/>
                </a:solidFill>
                <a:effectLst>
                  <a:outerShdw blurRad="38100" dist="38100" dir="2700000" algn="tl">
                    <a:srgbClr val="000000"/>
                  </a:outerShdw>
                </a:effectLst>
                <a:latin typeface="Comic Sans MS" pitchFamily="66" charset="0"/>
              </a:rPr>
              <a:t>Örneğin;</a:t>
            </a:r>
            <a:r>
              <a:rPr lang="tr-TR" sz="2400">
                <a:effectLst>
                  <a:outerShdw blurRad="38100" dist="38100" dir="2700000" algn="tl">
                    <a:srgbClr val="000000"/>
                  </a:outerShdw>
                </a:effectLst>
                <a:latin typeface="Comic Sans MS" pitchFamily="66" charset="0"/>
              </a:rPr>
              <a:t> Atılan topu kollarıyla yakalama,pazar ya da marketten alış veriş yapma, çorap giyme, çamaşır makinesini kullanma gibi. </a:t>
            </a:r>
          </a:p>
        </p:txBody>
      </p:sp>
    </p:spTree>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4101">
                                            <p:txEl>
                                              <p:pRg st="0" end="0"/>
                                            </p:txEl>
                                          </p:spTgt>
                                        </p:tgtEl>
                                        <p:attrNameLst>
                                          <p:attrName>style.visibility</p:attrName>
                                        </p:attrNameLst>
                                      </p:cBhvr>
                                      <p:to>
                                        <p:strVal val="visible"/>
                                      </p:to>
                                    </p:set>
                                    <p:anim to="" calcmode="lin" valueType="num">
                                      <p:cBhvr>
                                        <p:cTn id="7" dur="1" fill="hold"/>
                                        <p:tgtEl>
                                          <p:spTgt spid="4101">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4101">
                                            <p:txEl>
                                              <p:pRg st="1" end="1"/>
                                            </p:txEl>
                                          </p:spTgt>
                                        </p:tgtEl>
                                        <p:attrNameLst>
                                          <p:attrName>style.visibility</p:attrName>
                                        </p:attrNameLst>
                                      </p:cBhvr>
                                      <p:to>
                                        <p:strVal val="visible"/>
                                      </p:to>
                                    </p:set>
                                    <p:animEffect transition="in" filter="box(in)">
                                      <p:cBhvr>
                                        <p:cTn id="12" dur="500"/>
                                        <p:tgtEl>
                                          <p:spTgt spid="410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7" presetClass="entr" presetSubtype="0" fill="hold" nodeType="clickEffect">
                                  <p:stCondLst>
                                    <p:cond delay="0"/>
                                  </p:stCondLst>
                                  <p:iterate type="lt">
                                    <p:tmPct val="50000"/>
                                  </p:iterate>
                                  <p:childTnLst>
                                    <p:set>
                                      <p:cBhvr>
                                        <p:cTn id="16" dur="1" fill="hold">
                                          <p:stCondLst>
                                            <p:cond delay="0"/>
                                          </p:stCondLst>
                                        </p:cTn>
                                        <p:tgtEl>
                                          <p:spTgt spid="4101">
                                            <p:txEl>
                                              <p:pRg st="2" end="2"/>
                                            </p:txEl>
                                          </p:spTgt>
                                        </p:tgtEl>
                                        <p:attrNameLst>
                                          <p:attrName>style.visibility</p:attrName>
                                        </p:attrNameLst>
                                      </p:cBhvr>
                                      <p:to>
                                        <p:strVal val="visible"/>
                                      </p:to>
                                    </p:set>
                                    <p:anim calcmode="discrete" valueType="clr">
                                      <p:cBhvr override="childStyle">
                                        <p:cTn id="17" dur="80"/>
                                        <p:tgtEl>
                                          <p:spTgt spid="4101">
                                            <p:txEl>
                                              <p:pRg st="2" end="2"/>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8" dur="80"/>
                                        <p:tgtEl>
                                          <p:spTgt spid="4101">
                                            <p:txEl>
                                              <p:pRg st="2" end="2"/>
                                            </p:txEl>
                                          </p:spTgt>
                                        </p:tgtEl>
                                        <p:attrNameLst>
                                          <p:attrName>fillcolor</p:attrName>
                                        </p:attrNameLst>
                                      </p:cBhvr>
                                      <p:tavLst>
                                        <p:tav tm="0">
                                          <p:val>
                                            <p:clrVal>
                                              <a:schemeClr val="accent2"/>
                                            </p:clrVal>
                                          </p:val>
                                        </p:tav>
                                        <p:tav tm="50000">
                                          <p:val>
                                            <p:clrVal>
                                              <a:schemeClr val="hlink"/>
                                            </p:clrVal>
                                          </p:val>
                                        </p:tav>
                                      </p:tavLst>
                                    </p:anim>
                                    <p:set>
                                      <p:cBhvr>
                                        <p:cTn id="19" dur="80"/>
                                        <p:tgtEl>
                                          <p:spTgt spid="4101">
                                            <p:txEl>
                                              <p:pRg st="2" end="2"/>
                                            </p:txEl>
                                          </p:spTgt>
                                        </p:tgtEl>
                                        <p:attrNameLst>
                                          <p:attrName>fill.type</p:attrName>
                                        </p:attrNameLst>
                                      </p:cBhvr>
                                      <p:to>
                                        <p:strVal val="solid"/>
                                      </p:to>
                                    </p:set>
                                  </p:childTnLst>
                                </p:cTn>
                              </p:par>
                            </p:childTnLst>
                          </p:cTn>
                        </p:par>
                      </p:childTnLst>
                    </p:cTn>
                  </p:par>
                  <p:par>
                    <p:cTn id="20" fill="hold">
                      <p:stCondLst>
                        <p:cond delay="indefinite"/>
                      </p:stCondLst>
                      <p:childTnLst>
                        <p:par>
                          <p:cTn id="21" fill="hold">
                            <p:stCondLst>
                              <p:cond delay="0"/>
                            </p:stCondLst>
                            <p:childTnLst>
                              <p:par>
                                <p:cTn id="22" presetID="5" presetClass="entr" presetSubtype="10" fill="hold" nodeType="clickEffect">
                                  <p:stCondLst>
                                    <p:cond delay="0"/>
                                  </p:stCondLst>
                                  <p:childTnLst>
                                    <p:set>
                                      <p:cBhvr>
                                        <p:cTn id="23" dur="1" fill="hold">
                                          <p:stCondLst>
                                            <p:cond delay="0"/>
                                          </p:stCondLst>
                                        </p:cTn>
                                        <p:tgtEl>
                                          <p:spTgt spid="4101">
                                            <p:txEl>
                                              <p:pRg st="3" end="3"/>
                                            </p:txEl>
                                          </p:spTgt>
                                        </p:tgtEl>
                                        <p:attrNameLst>
                                          <p:attrName>style.visibility</p:attrName>
                                        </p:attrNameLst>
                                      </p:cBhvr>
                                      <p:to>
                                        <p:strVal val="visible"/>
                                      </p:to>
                                    </p:set>
                                    <p:animEffect transition="in" filter="checkerboard(across)">
                                      <p:cBhvr>
                                        <p:cTn id="24" dur="500"/>
                                        <p:tgtEl>
                                          <p:spTgt spid="410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1">
                <a:gamma/>
                <a:tint val="63529"/>
                <a:invGamma/>
              </a:schemeClr>
            </a:gs>
          </a:gsLst>
          <a:lin ang="5400000" scaled="1"/>
        </a:gradFill>
        <a:effectLst/>
      </p:bgPr>
    </p:bg>
    <p:spTree>
      <p:nvGrpSpPr>
        <p:cNvPr id="1" name=""/>
        <p:cNvGrpSpPr/>
        <p:nvPr/>
      </p:nvGrpSpPr>
      <p:grpSpPr>
        <a:xfrm>
          <a:off x="0" y="0"/>
          <a:ext cx="0" cy="0"/>
          <a:chOff x="0" y="0"/>
          <a:chExt cx="0" cy="0"/>
        </a:xfrm>
      </p:grpSpPr>
      <p:sp>
        <p:nvSpPr>
          <p:cNvPr id="25604" name="Rectangle 4"/>
          <p:cNvSpPr>
            <a:spLocks noGrp="1" noChangeArrowheads="1"/>
          </p:cNvSpPr>
          <p:nvPr>
            <p:ph type="title"/>
          </p:nvPr>
        </p:nvSpPr>
        <p:spPr>
          <a:xfrm>
            <a:off x="455613" y="276225"/>
            <a:ext cx="8226425" cy="1139825"/>
          </a:xfrm>
        </p:spPr>
        <p:txBody>
          <a:bodyPr/>
          <a:lstStyle/>
          <a:p>
            <a:pPr eaLnBrk="1" hangingPunct="1">
              <a:defRPr/>
            </a:pPr>
            <a:r>
              <a:rPr lang="tr-TR" b="1" smtClean="0">
                <a:solidFill>
                  <a:srgbClr val="FF9933"/>
                </a:solidFill>
              </a:rPr>
              <a:t>BECERİ ÖĞRETİM SÜRECİ</a:t>
            </a:r>
          </a:p>
        </p:txBody>
      </p:sp>
      <p:sp>
        <p:nvSpPr>
          <p:cNvPr id="25605" name="Rectangle 5"/>
          <p:cNvSpPr>
            <a:spLocks noGrp="1" noChangeArrowheads="1"/>
          </p:cNvSpPr>
          <p:nvPr>
            <p:ph idx="1"/>
          </p:nvPr>
        </p:nvSpPr>
        <p:spPr/>
        <p:txBody>
          <a:bodyPr/>
          <a:lstStyle/>
          <a:p>
            <a:pPr eaLnBrk="1" hangingPunct="1">
              <a:defRPr/>
            </a:pPr>
            <a:r>
              <a:rPr lang="tr-TR" smtClean="0"/>
              <a:t>Beceri analizinin bulunduğu ölçü aracının hazırlanması</a:t>
            </a:r>
          </a:p>
          <a:p>
            <a:pPr eaLnBrk="1" hangingPunct="1">
              <a:defRPr/>
            </a:pPr>
            <a:r>
              <a:rPr lang="tr-TR" smtClean="0">
                <a:solidFill>
                  <a:srgbClr val="EDE811"/>
                </a:solidFill>
                <a:effectLst/>
              </a:rPr>
              <a:t>Öğrencinin performans düzeyinin belirlenmesi</a:t>
            </a:r>
          </a:p>
          <a:p>
            <a:pPr eaLnBrk="1" hangingPunct="1">
              <a:defRPr/>
            </a:pPr>
            <a:r>
              <a:rPr lang="tr-TR" smtClean="0">
                <a:solidFill>
                  <a:srgbClr val="00FF00"/>
                </a:solidFill>
                <a:effectLst/>
              </a:rPr>
              <a:t>Uzun dönemli, kısa dönemli ve öğretim amaçlarının belirlenmesi</a:t>
            </a:r>
          </a:p>
          <a:p>
            <a:pPr eaLnBrk="1" hangingPunct="1">
              <a:defRPr/>
            </a:pPr>
            <a:r>
              <a:rPr lang="tr-TR" smtClean="0">
                <a:solidFill>
                  <a:srgbClr val="99CC00"/>
                </a:solidFill>
              </a:rPr>
              <a:t>Öğretim planlarının hazırlanması</a:t>
            </a:r>
          </a:p>
          <a:p>
            <a:pPr eaLnBrk="1" hangingPunct="1">
              <a:defRPr/>
            </a:pPr>
            <a:r>
              <a:rPr lang="tr-TR" smtClean="0">
                <a:solidFill>
                  <a:srgbClr val="CCCCFF"/>
                </a:solidFill>
              </a:rPr>
              <a:t>Öğretimin değerlendirilmesi</a:t>
            </a:r>
          </a:p>
        </p:txBody>
      </p:sp>
    </p:spTree>
  </p:cSld>
  <p:clrMapOvr>
    <a:overrideClrMapping bg1="dk2" tx1="lt1" bg2="dk1" tx2="lt2" accent1="accent1" accent2="accent2" accent3="accent3" accent4="accent4" accent5="accent5" accent6="accent6" hlink="hlink" folHlink="folHlink"/>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grpId="0" nodeType="clickEffect">
                                  <p:stCondLst>
                                    <p:cond delay="0"/>
                                  </p:stCondLst>
                                  <p:childTnLst>
                                    <p:animRot by="21600000">
                                      <p:cBhvr>
                                        <p:cTn id="6" dur="2000" fill="hold"/>
                                        <p:tgtEl>
                                          <p:spTgt spid="25604"/>
                                        </p:tgtEl>
                                        <p:attrNameLst>
                                          <p:attrName>r</p:attrName>
                                        </p:attrNameLst>
                                      </p:cBhvr>
                                    </p:animRot>
                                  </p:childTnLst>
                                </p:cTn>
                              </p:par>
                            </p:childTnLst>
                          </p:cTn>
                        </p:par>
                      </p:childTnLst>
                    </p:cTn>
                  </p:par>
                  <p:par>
                    <p:cTn id="7" fill="hold">
                      <p:stCondLst>
                        <p:cond delay="indefinite"/>
                      </p:stCondLst>
                      <p:childTnLst>
                        <p:par>
                          <p:cTn id="8" fill="hold">
                            <p:stCondLst>
                              <p:cond delay="0"/>
                            </p:stCondLst>
                            <p:childTnLst>
                              <p:par>
                                <p:cTn id="9" presetID="27" presetClass="emph" presetSubtype="0" fill="hold" grpId="0" nodeType="clickEffect">
                                  <p:stCondLst>
                                    <p:cond delay="0"/>
                                  </p:stCondLst>
                                  <p:childTnLst>
                                    <p:animClr clrSpc="rgb" dir="cw">
                                      <p:cBhvr override="childStyle">
                                        <p:cTn id="10" dur="250" autoRev="1" fill="hold"/>
                                        <p:tgtEl>
                                          <p:spTgt spid="25605">
                                            <p:txEl>
                                              <p:pRg st="0" end="0"/>
                                            </p:txEl>
                                          </p:spTgt>
                                        </p:tgtEl>
                                        <p:attrNameLst>
                                          <p:attrName>style.color</p:attrName>
                                        </p:attrNameLst>
                                      </p:cBhvr>
                                      <p:to>
                                        <a:schemeClr val="bg1"/>
                                      </p:to>
                                    </p:animClr>
                                    <p:animClr clrSpc="rgb" dir="cw">
                                      <p:cBhvr>
                                        <p:cTn id="11" dur="250" autoRev="1" fill="hold"/>
                                        <p:tgtEl>
                                          <p:spTgt spid="25605">
                                            <p:txEl>
                                              <p:pRg st="0" end="0"/>
                                            </p:txEl>
                                          </p:spTgt>
                                        </p:tgtEl>
                                        <p:attrNameLst>
                                          <p:attrName>fillcolor</p:attrName>
                                        </p:attrNameLst>
                                      </p:cBhvr>
                                      <p:to>
                                        <a:schemeClr val="bg1"/>
                                      </p:to>
                                    </p:animClr>
                                    <p:set>
                                      <p:cBhvr>
                                        <p:cTn id="12" dur="250" autoRev="1" fill="hold"/>
                                        <p:tgtEl>
                                          <p:spTgt spid="25605">
                                            <p:txEl>
                                              <p:pRg st="0" end="0"/>
                                            </p:txEl>
                                          </p:spTgt>
                                        </p:tgtEl>
                                        <p:attrNameLst>
                                          <p:attrName>fill.type</p:attrName>
                                        </p:attrNameLst>
                                      </p:cBhvr>
                                      <p:to>
                                        <p:strVal val="solid"/>
                                      </p:to>
                                    </p:set>
                                    <p:set>
                                      <p:cBhvr>
                                        <p:cTn id="13" dur="250" autoRev="1" fill="hold"/>
                                        <p:tgtEl>
                                          <p:spTgt spid="25605">
                                            <p:txEl>
                                              <p:pRg st="0" end="0"/>
                                            </p:txEl>
                                          </p:spTgt>
                                        </p:tgtEl>
                                        <p:attrNameLst>
                                          <p:attrName>fill.on</p:attrName>
                                        </p:attrNameLst>
                                      </p:cBhvr>
                                      <p:to>
                                        <p:strVal val="true"/>
                                      </p:to>
                                    </p:set>
                                  </p:childTnLst>
                                </p:cTn>
                              </p:par>
                            </p:childTnLst>
                          </p:cTn>
                        </p:par>
                      </p:childTnLst>
                    </p:cTn>
                  </p:par>
                  <p:par>
                    <p:cTn id="14" fill="hold">
                      <p:stCondLst>
                        <p:cond delay="indefinite"/>
                      </p:stCondLst>
                      <p:childTnLst>
                        <p:par>
                          <p:cTn id="15" fill="hold">
                            <p:stCondLst>
                              <p:cond delay="0"/>
                            </p:stCondLst>
                            <p:childTnLst>
                              <p:par>
                                <p:cTn id="16" presetID="27" presetClass="emph" presetSubtype="0" fill="hold" grpId="0" nodeType="clickEffect">
                                  <p:stCondLst>
                                    <p:cond delay="0"/>
                                  </p:stCondLst>
                                  <p:childTnLst>
                                    <p:animClr clrSpc="rgb" dir="cw">
                                      <p:cBhvr override="childStyle">
                                        <p:cTn id="17" dur="250" autoRev="1" fill="hold"/>
                                        <p:tgtEl>
                                          <p:spTgt spid="25605">
                                            <p:txEl>
                                              <p:pRg st="1" end="1"/>
                                            </p:txEl>
                                          </p:spTgt>
                                        </p:tgtEl>
                                        <p:attrNameLst>
                                          <p:attrName>style.color</p:attrName>
                                        </p:attrNameLst>
                                      </p:cBhvr>
                                      <p:to>
                                        <a:schemeClr val="bg1"/>
                                      </p:to>
                                    </p:animClr>
                                    <p:animClr clrSpc="rgb" dir="cw">
                                      <p:cBhvr>
                                        <p:cTn id="18" dur="250" autoRev="1" fill="hold"/>
                                        <p:tgtEl>
                                          <p:spTgt spid="25605">
                                            <p:txEl>
                                              <p:pRg st="1" end="1"/>
                                            </p:txEl>
                                          </p:spTgt>
                                        </p:tgtEl>
                                        <p:attrNameLst>
                                          <p:attrName>fillcolor</p:attrName>
                                        </p:attrNameLst>
                                      </p:cBhvr>
                                      <p:to>
                                        <a:schemeClr val="bg1"/>
                                      </p:to>
                                    </p:animClr>
                                    <p:set>
                                      <p:cBhvr>
                                        <p:cTn id="19" dur="250" autoRev="1" fill="hold"/>
                                        <p:tgtEl>
                                          <p:spTgt spid="25605">
                                            <p:txEl>
                                              <p:pRg st="1" end="1"/>
                                            </p:txEl>
                                          </p:spTgt>
                                        </p:tgtEl>
                                        <p:attrNameLst>
                                          <p:attrName>fill.type</p:attrName>
                                        </p:attrNameLst>
                                      </p:cBhvr>
                                      <p:to>
                                        <p:strVal val="solid"/>
                                      </p:to>
                                    </p:set>
                                    <p:set>
                                      <p:cBhvr>
                                        <p:cTn id="20" dur="250" autoRev="1" fill="hold"/>
                                        <p:tgtEl>
                                          <p:spTgt spid="25605">
                                            <p:txEl>
                                              <p:pRg st="1" end="1"/>
                                            </p:txEl>
                                          </p:spTgt>
                                        </p:tgtEl>
                                        <p:attrNameLst>
                                          <p:attrName>fill.on</p:attrName>
                                        </p:attrNameLst>
                                      </p:cBhvr>
                                      <p:to>
                                        <p:strVal val="true"/>
                                      </p:to>
                                    </p:set>
                                  </p:childTnLst>
                                </p:cTn>
                              </p:par>
                            </p:childTnLst>
                          </p:cTn>
                        </p:par>
                      </p:childTnLst>
                    </p:cTn>
                  </p:par>
                  <p:par>
                    <p:cTn id="21" fill="hold">
                      <p:stCondLst>
                        <p:cond delay="indefinite"/>
                      </p:stCondLst>
                      <p:childTnLst>
                        <p:par>
                          <p:cTn id="22" fill="hold">
                            <p:stCondLst>
                              <p:cond delay="0"/>
                            </p:stCondLst>
                            <p:childTnLst>
                              <p:par>
                                <p:cTn id="23" presetID="27" presetClass="emph" presetSubtype="0" fill="hold" grpId="0" nodeType="clickEffect">
                                  <p:stCondLst>
                                    <p:cond delay="0"/>
                                  </p:stCondLst>
                                  <p:childTnLst>
                                    <p:animClr clrSpc="rgb" dir="cw">
                                      <p:cBhvr override="childStyle">
                                        <p:cTn id="24" dur="250" autoRev="1" fill="hold"/>
                                        <p:tgtEl>
                                          <p:spTgt spid="25605">
                                            <p:txEl>
                                              <p:pRg st="2" end="2"/>
                                            </p:txEl>
                                          </p:spTgt>
                                        </p:tgtEl>
                                        <p:attrNameLst>
                                          <p:attrName>style.color</p:attrName>
                                        </p:attrNameLst>
                                      </p:cBhvr>
                                      <p:to>
                                        <a:schemeClr val="bg1"/>
                                      </p:to>
                                    </p:animClr>
                                    <p:animClr clrSpc="rgb" dir="cw">
                                      <p:cBhvr>
                                        <p:cTn id="25" dur="250" autoRev="1" fill="hold"/>
                                        <p:tgtEl>
                                          <p:spTgt spid="25605">
                                            <p:txEl>
                                              <p:pRg st="2" end="2"/>
                                            </p:txEl>
                                          </p:spTgt>
                                        </p:tgtEl>
                                        <p:attrNameLst>
                                          <p:attrName>fillcolor</p:attrName>
                                        </p:attrNameLst>
                                      </p:cBhvr>
                                      <p:to>
                                        <a:schemeClr val="bg1"/>
                                      </p:to>
                                    </p:animClr>
                                    <p:set>
                                      <p:cBhvr>
                                        <p:cTn id="26" dur="250" autoRev="1" fill="hold"/>
                                        <p:tgtEl>
                                          <p:spTgt spid="25605">
                                            <p:txEl>
                                              <p:pRg st="2" end="2"/>
                                            </p:txEl>
                                          </p:spTgt>
                                        </p:tgtEl>
                                        <p:attrNameLst>
                                          <p:attrName>fill.type</p:attrName>
                                        </p:attrNameLst>
                                      </p:cBhvr>
                                      <p:to>
                                        <p:strVal val="solid"/>
                                      </p:to>
                                    </p:set>
                                    <p:set>
                                      <p:cBhvr>
                                        <p:cTn id="27" dur="250" autoRev="1" fill="hold"/>
                                        <p:tgtEl>
                                          <p:spTgt spid="25605">
                                            <p:txEl>
                                              <p:pRg st="2" end="2"/>
                                            </p:txEl>
                                          </p:spTgt>
                                        </p:tgtEl>
                                        <p:attrNameLst>
                                          <p:attrName>fill.on</p:attrName>
                                        </p:attrNameLst>
                                      </p:cBhvr>
                                      <p:to>
                                        <p:strVal val="true"/>
                                      </p:to>
                                    </p:set>
                                  </p:childTnLst>
                                </p:cTn>
                              </p:par>
                            </p:childTnLst>
                          </p:cTn>
                        </p:par>
                      </p:childTnLst>
                    </p:cTn>
                  </p:par>
                  <p:par>
                    <p:cTn id="28" fill="hold">
                      <p:stCondLst>
                        <p:cond delay="indefinite"/>
                      </p:stCondLst>
                      <p:childTnLst>
                        <p:par>
                          <p:cTn id="29" fill="hold">
                            <p:stCondLst>
                              <p:cond delay="0"/>
                            </p:stCondLst>
                            <p:childTnLst>
                              <p:par>
                                <p:cTn id="30" presetID="27" presetClass="emph" presetSubtype="0" fill="hold" grpId="0" nodeType="clickEffect">
                                  <p:stCondLst>
                                    <p:cond delay="0"/>
                                  </p:stCondLst>
                                  <p:childTnLst>
                                    <p:animClr clrSpc="rgb" dir="cw">
                                      <p:cBhvr override="childStyle">
                                        <p:cTn id="31" dur="250" autoRev="1" fill="hold"/>
                                        <p:tgtEl>
                                          <p:spTgt spid="25605">
                                            <p:txEl>
                                              <p:pRg st="3" end="3"/>
                                            </p:txEl>
                                          </p:spTgt>
                                        </p:tgtEl>
                                        <p:attrNameLst>
                                          <p:attrName>style.color</p:attrName>
                                        </p:attrNameLst>
                                      </p:cBhvr>
                                      <p:to>
                                        <a:schemeClr val="bg1"/>
                                      </p:to>
                                    </p:animClr>
                                    <p:animClr clrSpc="rgb" dir="cw">
                                      <p:cBhvr>
                                        <p:cTn id="32" dur="250" autoRev="1" fill="hold"/>
                                        <p:tgtEl>
                                          <p:spTgt spid="25605">
                                            <p:txEl>
                                              <p:pRg st="3" end="3"/>
                                            </p:txEl>
                                          </p:spTgt>
                                        </p:tgtEl>
                                        <p:attrNameLst>
                                          <p:attrName>fillcolor</p:attrName>
                                        </p:attrNameLst>
                                      </p:cBhvr>
                                      <p:to>
                                        <a:schemeClr val="bg1"/>
                                      </p:to>
                                    </p:animClr>
                                    <p:set>
                                      <p:cBhvr>
                                        <p:cTn id="33" dur="250" autoRev="1" fill="hold"/>
                                        <p:tgtEl>
                                          <p:spTgt spid="25605">
                                            <p:txEl>
                                              <p:pRg st="3" end="3"/>
                                            </p:txEl>
                                          </p:spTgt>
                                        </p:tgtEl>
                                        <p:attrNameLst>
                                          <p:attrName>fill.type</p:attrName>
                                        </p:attrNameLst>
                                      </p:cBhvr>
                                      <p:to>
                                        <p:strVal val="solid"/>
                                      </p:to>
                                    </p:set>
                                    <p:set>
                                      <p:cBhvr>
                                        <p:cTn id="34" dur="250" autoRev="1" fill="hold"/>
                                        <p:tgtEl>
                                          <p:spTgt spid="25605">
                                            <p:txEl>
                                              <p:pRg st="3" end="3"/>
                                            </p:txEl>
                                          </p:spTgt>
                                        </p:tgtEl>
                                        <p:attrNameLst>
                                          <p:attrName>fill.on</p:attrName>
                                        </p:attrNameLst>
                                      </p:cBhvr>
                                      <p:to>
                                        <p:strVal val="true"/>
                                      </p:to>
                                    </p:set>
                                  </p:childTnLst>
                                </p:cTn>
                              </p:par>
                            </p:childTnLst>
                          </p:cTn>
                        </p:par>
                      </p:childTnLst>
                    </p:cTn>
                  </p:par>
                  <p:par>
                    <p:cTn id="35" fill="hold">
                      <p:stCondLst>
                        <p:cond delay="indefinite"/>
                      </p:stCondLst>
                      <p:childTnLst>
                        <p:par>
                          <p:cTn id="36" fill="hold">
                            <p:stCondLst>
                              <p:cond delay="0"/>
                            </p:stCondLst>
                            <p:childTnLst>
                              <p:par>
                                <p:cTn id="37" presetID="27" presetClass="emph" presetSubtype="0" fill="hold" grpId="0" nodeType="clickEffect">
                                  <p:stCondLst>
                                    <p:cond delay="0"/>
                                  </p:stCondLst>
                                  <p:childTnLst>
                                    <p:animClr clrSpc="rgb" dir="cw">
                                      <p:cBhvr override="childStyle">
                                        <p:cTn id="38" dur="250" autoRev="1" fill="hold"/>
                                        <p:tgtEl>
                                          <p:spTgt spid="25605">
                                            <p:txEl>
                                              <p:pRg st="4" end="4"/>
                                            </p:txEl>
                                          </p:spTgt>
                                        </p:tgtEl>
                                        <p:attrNameLst>
                                          <p:attrName>style.color</p:attrName>
                                        </p:attrNameLst>
                                      </p:cBhvr>
                                      <p:to>
                                        <a:schemeClr val="bg1"/>
                                      </p:to>
                                    </p:animClr>
                                    <p:animClr clrSpc="rgb" dir="cw">
                                      <p:cBhvr>
                                        <p:cTn id="39" dur="250" autoRev="1" fill="hold"/>
                                        <p:tgtEl>
                                          <p:spTgt spid="25605">
                                            <p:txEl>
                                              <p:pRg st="4" end="4"/>
                                            </p:txEl>
                                          </p:spTgt>
                                        </p:tgtEl>
                                        <p:attrNameLst>
                                          <p:attrName>fillcolor</p:attrName>
                                        </p:attrNameLst>
                                      </p:cBhvr>
                                      <p:to>
                                        <a:schemeClr val="bg1"/>
                                      </p:to>
                                    </p:animClr>
                                    <p:set>
                                      <p:cBhvr>
                                        <p:cTn id="40" dur="250" autoRev="1" fill="hold"/>
                                        <p:tgtEl>
                                          <p:spTgt spid="25605">
                                            <p:txEl>
                                              <p:pRg st="4" end="4"/>
                                            </p:txEl>
                                          </p:spTgt>
                                        </p:tgtEl>
                                        <p:attrNameLst>
                                          <p:attrName>fill.type</p:attrName>
                                        </p:attrNameLst>
                                      </p:cBhvr>
                                      <p:to>
                                        <p:strVal val="solid"/>
                                      </p:to>
                                    </p:set>
                                    <p:set>
                                      <p:cBhvr>
                                        <p:cTn id="41" dur="250" autoRev="1" fill="hold"/>
                                        <p:tgtEl>
                                          <p:spTgt spid="25605">
                                            <p:txEl>
                                              <p:pRg st="4" end="4"/>
                                            </p:txEl>
                                          </p:spTgt>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4" grpId="0"/>
      <p:bldP spid="25605"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1">
                <a:gamma/>
                <a:tint val="63529"/>
                <a:invGamma/>
              </a:schemeClr>
            </a:gs>
          </a:gsLst>
          <a:lin ang="5400000" scaled="1"/>
        </a:gradFill>
        <a:effectLst/>
      </p:bgPr>
    </p:bg>
    <p:spTree>
      <p:nvGrpSpPr>
        <p:cNvPr id="1" name=""/>
        <p:cNvGrpSpPr/>
        <p:nvPr/>
      </p:nvGrpSpPr>
      <p:grpSpPr>
        <a:xfrm>
          <a:off x="0" y="0"/>
          <a:ext cx="0" cy="0"/>
          <a:chOff x="0" y="0"/>
          <a:chExt cx="0" cy="0"/>
        </a:xfrm>
      </p:grpSpPr>
      <p:sp>
        <p:nvSpPr>
          <p:cNvPr id="225283" name="Rectangle 3"/>
          <p:cNvSpPr>
            <a:spLocks noGrp="1" noChangeArrowheads="1"/>
          </p:cNvSpPr>
          <p:nvPr>
            <p:ph idx="1"/>
          </p:nvPr>
        </p:nvSpPr>
        <p:spPr>
          <a:xfrm>
            <a:off x="546383" y="1996965"/>
            <a:ext cx="8226425" cy="4497387"/>
          </a:xfrm>
        </p:spPr>
        <p:txBody>
          <a:bodyPr/>
          <a:lstStyle/>
          <a:p>
            <a:pPr algn="ctr" eaLnBrk="1" hangingPunct="1">
              <a:buFont typeface="Wingdings" pitchFamily="2" charset="2"/>
              <a:buNone/>
              <a:defRPr/>
            </a:pPr>
            <a:r>
              <a:rPr lang="tr-TR" sz="5400" smtClean="0">
                <a:latin typeface="Comic Sans MS" pitchFamily="66" charset="0"/>
              </a:rPr>
              <a:t>  </a:t>
            </a:r>
            <a:r>
              <a:rPr lang="tr-TR" sz="5400" smtClean="0">
                <a:solidFill>
                  <a:srgbClr val="00FF00"/>
                </a:solidFill>
                <a:latin typeface="Comic Sans MS" pitchFamily="66" charset="0"/>
              </a:rPr>
              <a:t>Beceri Analizinin Yapılması Ve Ölçü Aracının Hazırlanması</a:t>
            </a:r>
          </a:p>
          <a:p>
            <a:pPr algn="ctr" eaLnBrk="1" hangingPunct="1">
              <a:defRPr/>
            </a:pPr>
            <a:endParaRPr lang="tr-TR" sz="5400" smtClean="0">
              <a:solidFill>
                <a:srgbClr val="00FF00"/>
              </a:solidFill>
              <a:latin typeface="Comic Sans MS" pitchFamily="66" charset="0"/>
            </a:endParaRPr>
          </a:p>
        </p:txBody>
      </p:sp>
    </p:spTree>
  </p:cSld>
  <p:clrMapOvr>
    <a:overrideClrMapping bg1="dk2" tx1="lt1" bg2="dk1" tx2="lt2" accent1="accent1" accent2="accent2" accent3="accent3" accent4="accent4" accent5="accent5" accent6="accent6" hlink="hlink" folHlink="folHlink"/>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9" name="Rectangle 3"/>
          <p:cNvSpPr>
            <a:spLocks noChangeArrowheads="1"/>
          </p:cNvSpPr>
          <p:nvPr/>
        </p:nvSpPr>
        <p:spPr bwMode="auto">
          <a:xfrm>
            <a:off x="395288" y="1085592"/>
            <a:ext cx="8569325" cy="5109091"/>
          </a:xfrm>
          <a:prstGeom prst="rect">
            <a:avLst/>
          </a:prstGeom>
          <a:noFill/>
          <a:ln w="9525">
            <a:noFill/>
            <a:miter lim="800000"/>
            <a:headEnd/>
            <a:tailEnd/>
          </a:ln>
          <a:effectLst/>
        </p:spPr>
        <p:txBody>
          <a:bodyPr anchor="ctr">
            <a:spAutoFit/>
          </a:bodyPr>
          <a:lstStyle/>
          <a:p>
            <a:pPr algn="ctr">
              <a:defRPr/>
            </a:pPr>
            <a:r>
              <a:rPr lang="tr-TR" sz="3200" b="1" dirty="0">
                <a:solidFill>
                  <a:srgbClr val="66FF33"/>
                </a:solidFill>
                <a:effectLst>
                  <a:outerShdw blurRad="38100" dist="38100" dir="2700000" algn="tl">
                    <a:srgbClr val="000000"/>
                  </a:outerShdw>
                </a:effectLst>
                <a:latin typeface="Comic Sans MS" pitchFamily="66" charset="0"/>
              </a:rPr>
              <a:t>İleriye Zincirleme Yöntemi</a:t>
            </a:r>
          </a:p>
          <a:p>
            <a:pPr algn="ctr">
              <a:defRPr/>
            </a:pPr>
            <a:endParaRPr lang="tr-TR" sz="800" dirty="0">
              <a:solidFill>
                <a:srgbClr val="33CC33"/>
              </a:solidFill>
              <a:effectLst>
                <a:outerShdw blurRad="38100" dist="38100" dir="2700000" algn="tl">
                  <a:srgbClr val="000000"/>
                </a:outerShdw>
              </a:effectLst>
              <a:latin typeface="Comic Sans MS" pitchFamily="66" charset="0"/>
            </a:endParaRPr>
          </a:p>
          <a:p>
            <a:pPr>
              <a:defRPr/>
            </a:pPr>
            <a:r>
              <a:rPr lang="tr-TR" sz="2600" dirty="0">
                <a:effectLst>
                  <a:outerShdw blurRad="38100" dist="38100" dir="2700000" algn="tl">
                    <a:srgbClr val="000000"/>
                  </a:outerShdw>
                </a:effectLst>
                <a:latin typeface="Comic Sans MS" pitchFamily="66" charset="0"/>
              </a:rPr>
              <a:t>	İleri zincirleme yöntemine göre öğretim yapabilmek için performans alımı öncesi hazırlanan beceri analizinin ilk yapılandan son yapılana doğru düzenlenmesi gerekir. </a:t>
            </a:r>
          </a:p>
          <a:p>
            <a:pPr>
              <a:defRPr/>
            </a:pPr>
            <a:r>
              <a:rPr lang="tr-TR" sz="2600" dirty="0">
                <a:effectLst>
                  <a:outerShdw blurRad="38100" dist="38100" dir="2700000" algn="tl">
                    <a:srgbClr val="000000"/>
                  </a:outerShdw>
                </a:effectLst>
                <a:latin typeface="Comic Sans MS" pitchFamily="66" charset="0"/>
              </a:rPr>
              <a:t>   </a:t>
            </a:r>
            <a:r>
              <a:rPr lang="tr-TR" sz="2600" b="1" dirty="0">
                <a:effectLst>
                  <a:outerShdw blurRad="38100" dist="38100" dir="2700000" algn="tl">
                    <a:srgbClr val="000000"/>
                  </a:outerShdw>
                </a:effectLst>
                <a:latin typeface="Comic Sans MS" pitchFamily="66" charset="0"/>
              </a:rPr>
              <a:t>Öğretim yapılırken ilk işlem basamağı (birinci temel beceri) üzerinde durulup diğer işlem basamakların (diğer temel becerilerin) öğretimi yapılmaz. Öğrenci, ilk işlem basamağını bağımsız olarak gerçekleştirdikten sonra ikinci işlem basamağına geçilir.</a:t>
            </a:r>
            <a:endParaRPr lang="tr-TR" sz="2600" dirty="0">
              <a:effectLst>
                <a:outerShdw blurRad="38100" dist="38100" dir="2700000" algn="tl">
                  <a:srgbClr val="000000"/>
                </a:outerShdw>
              </a:effectLst>
              <a:latin typeface="Comic Sans MS" pitchFamily="66" charset="0"/>
            </a:endParaRPr>
          </a:p>
          <a:p>
            <a:pPr>
              <a:defRPr/>
            </a:pPr>
            <a:r>
              <a:rPr lang="tr-TR" sz="2600" dirty="0">
                <a:effectLst>
                  <a:outerShdw blurRad="38100" dist="38100" dir="2700000" algn="tl">
                    <a:srgbClr val="000000"/>
                  </a:outerShdw>
                </a:effectLst>
                <a:latin typeface="Comic Sans MS" pitchFamily="66" charset="0"/>
              </a:rPr>
              <a:t>   </a:t>
            </a:r>
          </a:p>
        </p:txBody>
      </p:sp>
    </p:spTree>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50179"/>
                                        </p:tgtEl>
                                        <p:attrNameLst>
                                          <p:attrName>style.visibility</p:attrName>
                                        </p:attrNameLst>
                                      </p:cBhvr>
                                      <p:to>
                                        <p:strVal val="visible"/>
                                      </p:to>
                                    </p:set>
                                    <p:anim calcmode="discrete" valueType="clr">
                                      <p:cBhvr override="childStyle">
                                        <p:cTn id="7" dur="80"/>
                                        <p:tgtEl>
                                          <p:spTgt spid="50179"/>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50179"/>
                                        </p:tgtEl>
                                        <p:attrNameLst>
                                          <p:attrName>fillcolor</p:attrName>
                                        </p:attrNameLst>
                                      </p:cBhvr>
                                      <p:tavLst>
                                        <p:tav tm="0">
                                          <p:val>
                                            <p:clrVal>
                                              <a:schemeClr val="accent2"/>
                                            </p:clrVal>
                                          </p:val>
                                        </p:tav>
                                        <p:tav tm="50000">
                                          <p:val>
                                            <p:clrVal>
                                              <a:schemeClr val="hlink"/>
                                            </p:clrVal>
                                          </p:val>
                                        </p:tav>
                                      </p:tavLst>
                                    </p:anim>
                                    <p:set>
                                      <p:cBhvr>
                                        <p:cTn id="9" dur="80"/>
                                        <p:tgtEl>
                                          <p:spTgt spid="50179"/>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179"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Group 84"/>
          <p:cNvGraphicFramePr>
            <a:graphicFrameLocks noGrp="1"/>
          </p:cNvGraphicFramePr>
          <p:nvPr/>
        </p:nvGraphicFramePr>
        <p:xfrm>
          <a:off x="386715" y="451485"/>
          <a:ext cx="8536305" cy="5655312"/>
        </p:xfrm>
        <a:graphic>
          <a:graphicData uri="http://schemas.openxmlformats.org/drawingml/2006/table">
            <a:tbl>
              <a:tblPr/>
              <a:tblGrid>
                <a:gridCol w="3700463"/>
                <a:gridCol w="4835842"/>
              </a:tblGrid>
              <a:tr h="31273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Verdana" pitchFamily="34" charset="0"/>
                          <a:ea typeface="Verdana" pitchFamily="34" charset="0"/>
                          <a:cs typeface="Verdana" pitchFamily="34" charset="0"/>
                        </a:rPr>
                        <a:t>İLERİ ZİNCİRLEME</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Verdana" pitchFamily="34" charset="0"/>
                          <a:ea typeface="Verdana" pitchFamily="34" charset="0"/>
                          <a:cs typeface="Verdana" pitchFamily="34" charset="0"/>
                        </a:rPr>
                        <a:t>TERSİNE ZİNCİRLEME </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33057">
                <a:tc>
                  <a:txBody>
                    <a:bodyPr/>
                    <a:lstStyle/>
                    <a:p>
                      <a:pPr marL="0" marR="0" lvl="0" indent="0" algn="l" defTabSz="914400" rtl="0" eaLnBrk="1" fontAlgn="base" latinLnBrk="0" hangingPunct="1">
                        <a:lnSpc>
                          <a:spcPct val="100000"/>
                        </a:lnSpc>
                        <a:spcBef>
                          <a:spcPct val="20000"/>
                        </a:spcBef>
                        <a:spcAft>
                          <a:spcPct val="0"/>
                        </a:spcAft>
                        <a:buClr>
                          <a:schemeClr val="tx2"/>
                        </a:buClr>
                        <a:buSzPct val="115000"/>
                        <a:buFont typeface="Wingdings" pitchFamily="2" charset="2"/>
                        <a:buNone/>
                        <a:tabLst/>
                        <a:defRPr/>
                      </a:pPr>
                      <a:r>
                        <a:rPr kumimoji="0" lang="tr-TR" sz="1200" b="1" i="0" u="none" strike="noStrike" cap="none" normalizeH="0" baseline="0" smtClean="0">
                          <a:ln>
                            <a:noFill/>
                          </a:ln>
                          <a:solidFill>
                            <a:schemeClr val="tx1"/>
                          </a:solidFill>
                          <a:effectLst/>
                          <a:latin typeface="Verdana" pitchFamily="34" charset="0"/>
                          <a:ea typeface="Verdana" pitchFamily="34" charset="0"/>
                          <a:cs typeface="Verdana" pitchFamily="34" charset="0"/>
                        </a:rPr>
                        <a:t>BİLDİRİMLER</a:t>
                      </a:r>
                      <a:endParaRPr kumimoji="0" lang="tr-TR" sz="1200" b="0" i="0" u="none" strike="noStrike" cap="none" normalizeH="0" baseline="0" smtClean="0">
                        <a:ln>
                          <a:noFill/>
                        </a:ln>
                        <a:solidFill>
                          <a:schemeClr val="tx1"/>
                        </a:solidFill>
                        <a:effectLst/>
                        <a:latin typeface="Verdana" pitchFamily="34" charset="0"/>
                        <a:ea typeface="Verdana" pitchFamily="34" charset="0"/>
                        <a:cs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tr-TR" sz="1200" b="1" i="0" u="none" strike="noStrike" cap="none" normalizeH="0" baseline="0" smtClean="0">
                          <a:ln>
                            <a:noFill/>
                          </a:ln>
                          <a:solidFill>
                            <a:schemeClr val="tx1"/>
                          </a:solidFill>
                          <a:effectLst/>
                          <a:latin typeface="Verdana" pitchFamily="34" charset="0"/>
                          <a:ea typeface="Verdana" pitchFamily="34" charset="0"/>
                          <a:cs typeface="Verdana" pitchFamily="34" charset="0"/>
                        </a:rPr>
                        <a:t>BİLDİRİMLER</a:t>
                      </a:r>
                      <a:endParaRPr kumimoji="0" lang="tr-TR" sz="1200" b="0" i="0" u="none" strike="noStrike" cap="none" normalizeH="0" baseline="0" smtClean="0">
                        <a:ln>
                          <a:noFill/>
                        </a:ln>
                        <a:solidFill>
                          <a:schemeClr val="tx1"/>
                        </a:solidFill>
                        <a:effectLst/>
                        <a:latin typeface="Verdana" pitchFamily="34" charset="0"/>
                        <a:ea typeface="Verdana" pitchFamily="34" charset="0"/>
                        <a:cs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143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smtClean="0">
                          <a:ln>
                            <a:noFill/>
                          </a:ln>
                          <a:solidFill>
                            <a:schemeClr val="tx1"/>
                          </a:solidFill>
                          <a:effectLst/>
                          <a:latin typeface="Verdana" pitchFamily="34" charset="0"/>
                          <a:ea typeface="Verdana" pitchFamily="34" charset="0"/>
                          <a:cs typeface="Verdana" pitchFamily="34" charset="0"/>
                        </a:rPr>
                        <a:t>1. Çorabı tutar.</a:t>
                      </a:r>
                      <a:endParaRPr kumimoji="0" lang="tr-TR" sz="1200" b="0" i="0" u="none" strike="noStrike" cap="none" normalizeH="0" baseline="0" smtClean="0">
                        <a:ln>
                          <a:noFill/>
                        </a:ln>
                        <a:solidFill>
                          <a:schemeClr val="tx1"/>
                        </a:solidFill>
                        <a:effectLst/>
                        <a:latin typeface="Verdana" pitchFamily="34" charset="0"/>
                        <a:ea typeface="Verdana" pitchFamily="34" charset="0"/>
                        <a:cs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smtClean="0">
                          <a:ln>
                            <a:noFill/>
                          </a:ln>
                          <a:solidFill>
                            <a:schemeClr val="tx1"/>
                          </a:solidFill>
                          <a:effectLst/>
                          <a:latin typeface="Verdana" pitchFamily="34" charset="0"/>
                          <a:ea typeface="Verdana" pitchFamily="34" charset="0"/>
                          <a:cs typeface="Verdana" pitchFamily="34" charset="0"/>
                        </a:rPr>
                        <a:t>1. Ayak bileğine kadar giydirilmiş çorabı giyer</a:t>
                      </a:r>
                      <a:endParaRPr kumimoji="0" lang="tr-TR" sz="1200" b="0" i="0" u="none" strike="noStrike" cap="none" normalizeH="0" baseline="0" smtClean="0">
                        <a:ln>
                          <a:noFill/>
                        </a:ln>
                        <a:solidFill>
                          <a:schemeClr val="tx1"/>
                        </a:solidFill>
                        <a:effectLst/>
                        <a:latin typeface="Verdana" pitchFamily="34" charset="0"/>
                        <a:ea typeface="Verdana" pitchFamily="34" charset="0"/>
                        <a:cs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127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Verdana" pitchFamily="34" charset="0"/>
                          <a:ea typeface="Verdana" pitchFamily="34" charset="0"/>
                          <a:cs typeface="Verdana" pitchFamily="34" charset="0"/>
                        </a:rPr>
                        <a:t>a) Her iki eliyle çoraba uzanır.</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Verdana" pitchFamily="34" charset="0"/>
                          <a:ea typeface="Verdana" pitchFamily="34" charset="0"/>
                          <a:cs typeface="Verdana" pitchFamily="34" charset="0"/>
                        </a:rPr>
                        <a:t>a) Her iki eliyle çorabın koncuna uzanır.</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690561">
                <a:tc row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Verdana" pitchFamily="34" charset="0"/>
                          <a:ea typeface="Verdana" pitchFamily="34" charset="0"/>
                          <a:cs typeface="Verdana" pitchFamily="34" charset="0"/>
                        </a:rPr>
                        <a:t>b) Her iki elinin baş parmağı içeride, diğer parmakları dışarıda olacak şekilde, çorabın koncundan tutar.</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Verdana" pitchFamily="34" charset="0"/>
                          <a:ea typeface="Verdana" pitchFamily="34" charset="0"/>
                          <a:cs typeface="Verdana" pitchFamily="34" charset="0"/>
                        </a:rPr>
                        <a:t>b) Her iki elinin baş  parmağı içeride, diğer parmakları dışarıda olacak şekilde, çorabın koncundan tutar.</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01941">
                <a:tc vMerge="1">
                  <a:txBody>
                    <a:bodyPr/>
                    <a:lstStyle/>
                    <a:p>
                      <a:endParaRPr lang="tr-TR"/>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Verdana" pitchFamily="34" charset="0"/>
                          <a:ea typeface="Verdana" pitchFamily="34" charset="0"/>
                          <a:cs typeface="Verdana" pitchFamily="34" charset="0"/>
                        </a:rPr>
                        <a:t>c)Çorabı yukarı çeker.</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127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smtClean="0">
                          <a:ln>
                            <a:noFill/>
                          </a:ln>
                          <a:solidFill>
                            <a:schemeClr val="tx1"/>
                          </a:solidFill>
                          <a:effectLst/>
                          <a:latin typeface="Verdana" pitchFamily="34" charset="0"/>
                          <a:ea typeface="Verdana" pitchFamily="34" charset="0"/>
                          <a:cs typeface="Verdana" pitchFamily="34" charset="0"/>
                        </a:rPr>
                        <a:t>2. Çorabı ayak parmaklarına geçirir.</a:t>
                      </a:r>
                      <a:endParaRPr kumimoji="0" lang="tr-TR" sz="1200" b="0" i="0" u="none" strike="noStrike" cap="none" normalizeH="0" baseline="0" smtClean="0">
                        <a:ln>
                          <a:noFill/>
                        </a:ln>
                        <a:solidFill>
                          <a:schemeClr val="tx1"/>
                        </a:solidFill>
                        <a:effectLst/>
                        <a:latin typeface="Verdana" pitchFamily="34" charset="0"/>
                        <a:ea typeface="Verdana" pitchFamily="34" charset="0"/>
                        <a:cs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smtClean="0">
                          <a:ln>
                            <a:noFill/>
                          </a:ln>
                          <a:solidFill>
                            <a:schemeClr val="tx1"/>
                          </a:solidFill>
                          <a:effectLst/>
                          <a:latin typeface="Verdana" pitchFamily="34" charset="0"/>
                          <a:ea typeface="Verdana" pitchFamily="34" charset="0"/>
                          <a:cs typeface="Verdana" pitchFamily="34" charset="0"/>
                        </a:rPr>
                        <a:t>2. Topuguna kadar giydirilmiş çorabı giyer</a:t>
                      </a:r>
                      <a:endParaRPr kumimoji="0" lang="tr-TR" sz="1200" b="0" i="0" u="none" strike="noStrike" cap="none" normalizeH="0" baseline="0" smtClean="0">
                        <a:ln>
                          <a:noFill/>
                        </a:ln>
                        <a:solidFill>
                          <a:schemeClr val="tx1"/>
                        </a:solidFill>
                        <a:effectLst/>
                        <a:latin typeface="Verdana" pitchFamily="34" charset="0"/>
                        <a:ea typeface="Verdana" pitchFamily="34" charset="0"/>
                        <a:cs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334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Verdana" pitchFamily="34" charset="0"/>
                          <a:ea typeface="Verdana" pitchFamily="34" charset="0"/>
                          <a:cs typeface="Verdana" pitchFamily="34" charset="0"/>
                        </a:rPr>
                        <a:t>a) Parmaklarını birbirine doğru hareket ettirerek, çorabı toplar.</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r>
                        <a:rPr lang="tr-TR" sz="1200" smtClean="0">
                          <a:latin typeface="Verdana" pitchFamily="34" charset="0"/>
                          <a:ea typeface="Verdana" pitchFamily="34" charset="0"/>
                          <a:cs typeface="Verdana" pitchFamily="34" charset="0"/>
                        </a:rPr>
                        <a:t>1.</a:t>
                      </a:r>
                      <a:r>
                        <a:rPr lang="tr-TR" sz="1200" baseline="0" smtClean="0">
                          <a:latin typeface="Verdana" pitchFamily="34" charset="0"/>
                          <a:ea typeface="Verdana" pitchFamily="34" charset="0"/>
                          <a:cs typeface="Verdana" pitchFamily="34" charset="0"/>
                        </a:rPr>
                        <a:t> Beceri basamağının a ve b basamakları tekrar</a:t>
                      </a:r>
                      <a:endParaRPr lang="tr-TR" sz="1200">
                        <a:latin typeface="Verdana" pitchFamily="34" charset="0"/>
                        <a:ea typeface="Verdana" pitchFamily="34" charset="0"/>
                        <a:cs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45759">
                <a:tc row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Verdana" pitchFamily="34" charset="0"/>
                          <a:ea typeface="Verdana" pitchFamily="34" charset="0"/>
                          <a:cs typeface="Verdana" pitchFamily="34" charset="0"/>
                        </a:rPr>
                        <a:t>b) Çorabı ayak ucuna geçirir.</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r>
                        <a:rPr lang="tr-TR" sz="1200" smtClean="0">
                          <a:latin typeface="Verdana" pitchFamily="34" charset="0"/>
                          <a:ea typeface="Verdana" pitchFamily="34" charset="0"/>
                          <a:cs typeface="Verdana" pitchFamily="34" charset="0"/>
                        </a:rPr>
                        <a:t>c)Elleriyle çorabı</a:t>
                      </a:r>
                      <a:r>
                        <a:rPr lang="tr-TR" sz="1200" baseline="0" smtClean="0">
                          <a:latin typeface="Verdana" pitchFamily="34" charset="0"/>
                          <a:ea typeface="Verdana" pitchFamily="34" charset="0"/>
                          <a:cs typeface="Verdana" pitchFamily="34" charset="0"/>
                        </a:rPr>
                        <a:t> iki yana açar.</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20040">
                <a:tc vMerge="1">
                  <a:txBody>
                    <a:bodyPr/>
                    <a:lstStyle/>
                    <a:p>
                      <a:endParaRPr lang="tr-TR"/>
                    </a:p>
                  </a:txBody>
                  <a:tcPr/>
                </a:tc>
                <a:tc>
                  <a:txBody>
                    <a:bodyPr/>
                    <a:lstStyle/>
                    <a:p>
                      <a:r>
                        <a:rPr lang="tr-TR" sz="1200" smtClean="0">
                          <a:latin typeface="Verdana" pitchFamily="34" charset="0"/>
                          <a:ea typeface="Verdana" pitchFamily="34" charset="0"/>
                          <a:cs typeface="Verdana" pitchFamily="34" charset="0"/>
                        </a:rPr>
                        <a:t>d) Çorabı topuguna geçirir.</a:t>
                      </a:r>
                      <a:endParaRPr lang="tr-TR" sz="1200">
                        <a:latin typeface="Verdana" pitchFamily="34" charset="0"/>
                        <a:ea typeface="Verdana" pitchFamily="34" charset="0"/>
                        <a:cs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127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Verdana" pitchFamily="34" charset="0"/>
                          <a:ea typeface="Verdana" pitchFamily="34" charset="0"/>
                          <a:cs typeface="Verdana" pitchFamily="34" charset="0"/>
                        </a:rPr>
                        <a:t>c) Çorabı ayak parmaklarına geçirir.</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Verdana" pitchFamily="34" charset="0"/>
                          <a:ea typeface="Verdana" pitchFamily="34" charset="0"/>
                          <a:cs typeface="Verdana" pitchFamily="34" charset="0"/>
                        </a:rPr>
                        <a:t>e)Çorabı yukarı çeker.</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127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smtClean="0">
                          <a:ln>
                            <a:noFill/>
                          </a:ln>
                          <a:solidFill>
                            <a:schemeClr val="tx1"/>
                          </a:solidFill>
                          <a:effectLst/>
                          <a:latin typeface="Verdana" pitchFamily="34" charset="0"/>
                          <a:ea typeface="Verdana" pitchFamily="34" charset="0"/>
                          <a:cs typeface="Verdana" pitchFamily="34" charset="0"/>
                        </a:rPr>
                        <a:t>3. Çorabı giyer.</a:t>
                      </a:r>
                      <a:endParaRPr kumimoji="0" lang="tr-TR" sz="1200" b="0" i="0" u="none" strike="noStrike" cap="none" normalizeH="0" baseline="0" smtClean="0">
                        <a:ln>
                          <a:noFill/>
                        </a:ln>
                        <a:solidFill>
                          <a:schemeClr val="tx1"/>
                        </a:solidFill>
                        <a:effectLst/>
                        <a:latin typeface="Verdana" pitchFamily="34" charset="0"/>
                        <a:ea typeface="Verdana" pitchFamily="34" charset="0"/>
                        <a:cs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smtClean="0">
                          <a:ln>
                            <a:noFill/>
                          </a:ln>
                          <a:solidFill>
                            <a:schemeClr val="tx1"/>
                          </a:solidFill>
                          <a:effectLst/>
                          <a:latin typeface="Verdana" pitchFamily="34" charset="0"/>
                          <a:ea typeface="Verdana" pitchFamily="34" charset="0"/>
                          <a:cs typeface="Verdana" pitchFamily="34" charset="0"/>
                        </a:rPr>
                        <a:t>3. Ayak parmaklarına kadar geçirilmiş çorabı giyer.</a:t>
                      </a:r>
                      <a:endParaRPr kumimoji="0" lang="tr-TR" sz="1200" b="0" i="0" u="none" strike="noStrike" cap="none" normalizeH="0" baseline="0" smtClean="0">
                        <a:ln>
                          <a:noFill/>
                        </a:ln>
                        <a:solidFill>
                          <a:schemeClr val="tx1"/>
                        </a:solidFill>
                        <a:effectLst/>
                        <a:latin typeface="Verdana" pitchFamily="34" charset="0"/>
                        <a:ea typeface="Verdana" pitchFamily="34" charset="0"/>
                        <a:cs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127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Verdana" pitchFamily="34" charset="0"/>
                          <a:ea typeface="Verdana" pitchFamily="34" charset="0"/>
                          <a:cs typeface="Verdana" pitchFamily="34" charset="0"/>
                        </a:rPr>
                        <a:t>a) Çorabı ayak tarağına kadar çeker.</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r>
                        <a:rPr lang="tr-TR" sz="1200" smtClean="0">
                          <a:latin typeface="Verdana" pitchFamily="34" charset="0"/>
                          <a:ea typeface="Verdana" pitchFamily="34" charset="0"/>
                          <a:cs typeface="Verdana" pitchFamily="34" charset="0"/>
                        </a:rPr>
                        <a:t>1.</a:t>
                      </a:r>
                      <a:r>
                        <a:rPr lang="tr-TR" sz="1200" baseline="0" smtClean="0">
                          <a:latin typeface="Verdana" pitchFamily="34" charset="0"/>
                          <a:ea typeface="Verdana" pitchFamily="34" charset="0"/>
                          <a:cs typeface="Verdana" pitchFamily="34" charset="0"/>
                        </a:rPr>
                        <a:t> Beceri basamağının a ve b basamakları tekrar</a:t>
                      </a:r>
                      <a:endParaRPr lang="tr-TR" sz="1200">
                        <a:latin typeface="Verdana" pitchFamily="34" charset="0"/>
                        <a:ea typeface="Verdana" pitchFamily="34" charset="0"/>
                        <a:cs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143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Verdana" pitchFamily="34" charset="0"/>
                          <a:ea typeface="Verdana" pitchFamily="34" charset="0"/>
                          <a:cs typeface="Verdana" pitchFamily="34" charset="0"/>
                        </a:rPr>
                        <a:t>b) Elleriyle çorabı iki yana açar.</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Verdana" pitchFamily="34" charset="0"/>
                          <a:ea typeface="Verdana" pitchFamily="34" charset="0"/>
                          <a:cs typeface="Verdana" pitchFamily="34" charset="0"/>
                        </a:rPr>
                        <a:t>c) Çorabı ayak bileğine kadar çeker.</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127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Verdana" pitchFamily="34" charset="0"/>
                          <a:ea typeface="Verdana" pitchFamily="34" charset="0"/>
                          <a:cs typeface="Verdana" pitchFamily="34" charset="0"/>
                        </a:rPr>
                        <a:t>c) Çorabı topuğuna geçirir.</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Verdana" pitchFamily="34" charset="0"/>
                          <a:ea typeface="Verdana" pitchFamily="34" charset="0"/>
                          <a:cs typeface="Verdana" pitchFamily="34" charset="0"/>
                        </a:rPr>
                        <a:t>d) Ellerini iki yana doğru çekerek çorabı açar.</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127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Verdana" pitchFamily="34" charset="0"/>
                          <a:ea typeface="Verdana" pitchFamily="34" charset="0"/>
                          <a:cs typeface="Verdana" pitchFamily="34" charset="0"/>
                        </a:rPr>
                        <a:t>d) Çorabı yukarı çeker.</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Verdana" pitchFamily="34" charset="0"/>
                          <a:ea typeface="Verdana" pitchFamily="34" charset="0"/>
                          <a:cs typeface="Verdana" pitchFamily="34" charset="0"/>
                        </a:rPr>
                        <a:t>2. Beceri basamağının d ve e basamakları tekrar</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1">
                <a:gamma/>
                <a:tint val="63529"/>
                <a:invGamma/>
              </a:schemeClr>
            </a:gs>
          </a:gsLst>
          <a:lin ang="5400000" scaled="1"/>
        </a:gradFill>
        <a:effectLst/>
      </p:bgPr>
    </p:bg>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199" y="262551"/>
            <a:ext cx="8505731" cy="6346480"/>
          </a:xfrm>
        </p:spPr>
        <p:txBody>
          <a:bodyPr>
            <a:normAutofit/>
          </a:bodyPr>
          <a:lstStyle/>
          <a:p>
            <a:pPr lvl="0">
              <a:buNone/>
            </a:pPr>
            <a:endParaRPr lang="tr-TR" sz="2200" smtClean="0"/>
          </a:p>
          <a:p>
            <a:pPr lvl="0">
              <a:lnSpc>
                <a:spcPct val="150000"/>
              </a:lnSpc>
              <a:buNone/>
            </a:pPr>
            <a:r>
              <a:rPr lang="tr-TR" sz="2200" smtClean="0"/>
              <a:t>		Çocuğun beceri ölçü araçlarında yapabildiklerine dayalı olarak, kazandırılacak her beceri için tüm beceri, ileri zincirleme ya da tersine yaklaşımlarından birine göre uzun dönemli, kısa dönemli ve öğretimsel amaçlar belirlenir. Eğer, çocuğa kazandırılmak üzere belirlenen becerilerden biri giyinme becerisi ise ve çocuğun bu becerinin ölçüt bağımlı ölçü aracının uygulanması sonucunda temel becerilerin yarısından fazlasını gerçekleştiremediği ve pek çok beceri basamağında fiziksel yardım ve model olma ipucuna gereksinim duyduğu gözlendiyse, bu becerinin tersine zincirleme yaklaşımıyla kazandırılmasına karar verilebilir. </a:t>
            </a:r>
            <a:endParaRPr lang="tr-TR" sz="2200"/>
          </a:p>
        </p:txBody>
      </p:sp>
    </p:spTree>
  </p:cSld>
  <p:clrMapOvr>
    <a:overrideClrMapping bg1="dk2" tx1="lt1" bg2="dk1" tx2="lt2" accent1="accent1" accent2="accent2" accent3="accent3" accent4="accent4" accent5="accent5" accent6="accent6" hlink="hlink" folHlink="folHlink"/>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1">
                <a:gamma/>
                <a:tint val="63529"/>
                <a:invGamma/>
              </a:schemeClr>
            </a:gs>
          </a:gsLst>
          <a:lin ang="5400000" scaled="1"/>
        </a:gradFill>
        <a:effectLst/>
      </p:bgPr>
    </p:bg>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641444"/>
            <a:ext cx="8229600" cy="5705035"/>
          </a:xfrm>
        </p:spPr>
        <p:txBody>
          <a:bodyPr/>
          <a:lstStyle/>
          <a:p>
            <a:pPr lvl="0" algn="just">
              <a:lnSpc>
                <a:spcPct val="150000"/>
              </a:lnSpc>
              <a:buNone/>
            </a:pPr>
            <a:r>
              <a:rPr lang="tr-TR" sz="2200" dirty="0" smtClean="0"/>
              <a:t>		Becerinin tersine zincirleme yaklaşımıyla kazandırılmasına karar verildiğinde, öncelikle bu becerinin tersine zincirleme yöntemine göre beceri analizinin yapılması ve bu beceri analizine dayalı olarak, ölçüt bağımlı ölçü aracının hazırlanması gerekmektedir. Daha sonra, bu ölçü aracı çocuğa uygulanarak, ele alınan giyinme becerisindeki performans düzeyi tekrar belirlenir ve bu performans düzeyine dayalı olarak tersine zincirleme yaklaşımına göre uzun dönemli, kısa</a:t>
            </a:r>
            <a:br>
              <a:rPr lang="tr-TR" sz="2200" dirty="0" smtClean="0"/>
            </a:br>
            <a:r>
              <a:rPr lang="tr-TR" sz="2200" dirty="0" smtClean="0"/>
              <a:t>dönemli ve </a:t>
            </a:r>
            <a:r>
              <a:rPr lang="tr-TR" sz="2200" dirty="0" err="1" smtClean="0"/>
              <a:t>öğretimsel</a:t>
            </a:r>
            <a:r>
              <a:rPr lang="tr-TR" sz="2200" dirty="0" smtClean="0"/>
              <a:t> amaçlar belirlenir.</a:t>
            </a:r>
          </a:p>
          <a:p>
            <a:pPr>
              <a:lnSpc>
                <a:spcPct val="150000"/>
              </a:lnSpc>
            </a:pPr>
            <a:endParaRPr lang="tr-TR" sz="2200" dirty="0"/>
          </a:p>
        </p:txBody>
      </p:sp>
    </p:spTree>
  </p:cSld>
  <p:clrMapOvr>
    <a:overrideClrMapping bg1="dk2" tx1="lt1" bg2="dk1" tx2="lt2" accent1="accent1" accent2="accent2" accent3="accent3" accent4="accent4" accent5="accent5" accent6="accent6" hlink="hlink" folHlink="folHlink"/>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2" name="Rectangle 4"/>
          <p:cNvSpPr>
            <a:spLocks noChangeArrowheads="1"/>
          </p:cNvSpPr>
          <p:nvPr/>
        </p:nvSpPr>
        <p:spPr bwMode="auto">
          <a:xfrm>
            <a:off x="373063" y="206375"/>
            <a:ext cx="8551862" cy="6108700"/>
          </a:xfrm>
          <a:prstGeom prst="rect">
            <a:avLst/>
          </a:prstGeom>
          <a:noFill/>
          <a:ln w="9525">
            <a:noFill/>
            <a:miter lim="800000"/>
            <a:headEnd/>
            <a:tailEnd/>
          </a:ln>
          <a:effectLst/>
        </p:spPr>
        <p:txBody>
          <a:bodyPr anchor="ctr">
            <a:spAutoFit/>
          </a:bodyPr>
          <a:lstStyle/>
          <a:p>
            <a:pPr indent="449263" algn="ctr">
              <a:defRPr/>
            </a:pPr>
            <a:r>
              <a:rPr lang="tr-TR" sz="3200" b="1" smtClean="0">
                <a:solidFill>
                  <a:srgbClr val="66FF33"/>
                </a:solidFill>
                <a:effectLst>
                  <a:outerShdw blurRad="38100" dist="38100" dir="2700000" algn="tl">
                    <a:srgbClr val="000000"/>
                  </a:outerShdw>
                </a:effectLst>
                <a:latin typeface="Comic Sans MS" pitchFamily="66" charset="0"/>
              </a:rPr>
              <a:t>TERSİNE</a:t>
            </a:r>
            <a:r>
              <a:rPr lang="tr-TR" sz="3200" b="1" smtClean="0">
                <a:solidFill>
                  <a:schemeClr val="hlink"/>
                </a:solidFill>
                <a:effectLst>
                  <a:outerShdw blurRad="38100" dist="38100" dir="2700000" algn="tl">
                    <a:srgbClr val="000000"/>
                  </a:outerShdw>
                </a:effectLst>
                <a:latin typeface="Comic Sans MS" pitchFamily="66" charset="0"/>
              </a:rPr>
              <a:t> </a:t>
            </a:r>
            <a:r>
              <a:rPr lang="tr-TR" sz="3200" b="1" smtClean="0">
                <a:solidFill>
                  <a:srgbClr val="66FF33"/>
                </a:solidFill>
                <a:effectLst>
                  <a:outerShdw blurRad="38100" dist="38100" dir="2700000" algn="tl">
                    <a:srgbClr val="000000"/>
                  </a:outerShdw>
                </a:effectLst>
                <a:latin typeface="Comic Sans MS" pitchFamily="66" charset="0"/>
              </a:rPr>
              <a:t>ZİNCİRLEME YÖNTEMİ</a:t>
            </a:r>
          </a:p>
          <a:p>
            <a:pPr indent="449263" algn="ctr">
              <a:defRPr/>
            </a:pPr>
            <a:endParaRPr lang="tr-TR" sz="800" b="1" dirty="0">
              <a:solidFill>
                <a:srgbClr val="66FF33"/>
              </a:solidFill>
              <a:effectLst>
                <a:outerShdw blurRad="38100" dist="38100" dir="2700000" algn="tl">
                  <a:srgbClr val="000000"/>
                </a:outerShdw>
              </a:effectLst>
              <a:latin typeface="Comic Sans MS" pitchFamily="66" charset="0"/>
            </a:endParaRPr>
          </a:p>
          <a:p>
            <a:pPr indent="449263">
              <a:defRPr/>
            </a:pPr>
            <a:r>
              <a:rPr lang="tr-TR" sz="2700" b="1" dirty="0">
                <a:effectLst>
                  <a:outerShdw blurRad="38100" dist="38100" dir="2700000" algn="tl">
                    <a:srgbClr val="000000"/>
                  </a:outerShdw>
                </a:effectLst>
                <a:latin typeface="Comic Sans MS" pitchFamily="66" charset="0"/>
              </a:rPr>
              <a:t>Bu öğretim yönteminin kullanılabilmesi için performans alımı öncesinde hazırlanan beceri analizinin, tersine zincirlemeye göre yapılması gerekir. </a:t>
            </a:r>
          </a:p>
          <a:p>
            <a:pPr indent="449263">
              <a:defRPr/>
            </a:pPr>
            <a:r>
              <a:rPr lang="tr-TR" sz="2700" b="1" dirty="0">
                <a:effectLst>
                  <a:outerShdw blurRad="38100" dist="38100" dir="2700000" algn="tl">
                    <a:srgbClr val="000000"/>
                  </a:outerShdw>
                </a:effectLst>
                <a:latin typeface="Comic Sans MS" pitchFamily="66" charset="0"/>
              </a:rPr>
              <a:t>Yani beceri analizi son yapılandan ilk yapılana doğru düzenlenerek oluşturulmalıdır. Öğretim yapılırken son işlem basamağı üzerinde durulur; diğer işlem basamaklarının öğretimi yapılmaz. Öğrenci, son işlem basamağında bağımsızlığa ulaşınca sondan bir önceki işlem basamağının öğretimine geçilir. Her oturumda öğrencinin bağımsız gerçekleştirdiği basamakları da yaparak beceriyi tamamlaması istenir.</a:t>
            </a:r>
            <a:r>
              <a:rPr lang="tr-TR" sz="2700" dirty="0">
                <a:effectLst>
                  <a:outerShdw blurRad="38100" dist="38100" dir="2700000" algn="tl">
                    <a:srgbClr val="000000"/>
                  </a:outerShdw>
                </a:effectLst>
                <a:latin typeface="Comic Sans MS" pitchFamily="66" charset="0"/>
              </a:rPr>
              <a:t>	</a:t>
            </a:r>
          </a:p>
        </p:txBody>
      </p:sp>
    </p:spTree>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32772"/>
                                        </p:tgtEl>
                                        <p:attrNameLst>
                                          <p:attrName>style.visibility</p:attrName>
                                        </p:attrNameLst>
                                      </p:cBhvr>
                                      <p:to>
                                        <p:strVal val="visible"/>
                                      </p:to>
                                    </p:set>
                                    <p:anim calcmode="discrete" valueType="clr">
                                      <p:cBhvr override="childStyle">
                                        <p:cTn id="7" dur="80"/>
                                        <p:tgtEl>
                                          <p:spTgt spid="32772"/>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32772"/>
                                        </p:tgtEl>
                                        <p:attrNameLst>
                                          <p:attrName>fillcolor</p:attrName>
                                        </p:attrNameLst>
                                      </p:cBhvr>
                                      <p:tavLst>
                                        <p:tav tm="0">
                                          <p:val>
                                            <p:clrVal>
                                              <a:schemeClr val="accent2"/>
                                            </p:clrVal>
                                          </p:val>
                                        </p:tav>
                                        <p:tav tm="50000">
                                          <p:val>
                                            <p:clrVal>
                                              <a:schemeClr val="hlink"/>
                                            </p:clrVal>
                                          </p:val>
                                        </p:tav>
                                      </p:tavLst>
                                    </p:anim>
                                    <p:set>
                                      <p:cBhvr>
                                        <p:cTn id="9" dur="80"/>
                                        <p:tgtEl>
                                          <p:spTgt spid="32772"/>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2"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Text Box 3"/>
          <p:cNvSpPr txBox="1">
            <a:spLocks noChangeArrowheads="1"/>
          </p:cNvSpPr>
          <p:nvPr/>
        </p:nvSpPr>
        <p:spPr bwMode="auto">
          <a:xfrm>
            <a:off x="468313" y="1628775"/>
            <a:ext cx="8135937" cy="366713"/>
          </a:xfrm>
          <a:prstGeom prst="rect">
            <a:avLst/>
          </a:prstGeom>
          <a:noFill/>
          <a:ln w="9525">
            <a:noFill/>
            <a:miter lim="800000"/>
            <a:headEnd/>
            <a:tailEnd/>
          </a:ln>
        </p:spPr>
        <p:txBody>
          <a:bodyPr>
            <a:spAutoFit/>
          </a:bodyPr>
          <a:lstStyle/>
          <a:p>
            <a:pPr algn="r">
              <a:spcBef>
                <a:spcPct val="50000"/>
              </a:spcBef>
            </a:pPr>
            <a:endParaRPr lang="tr-TR">
              <a:latin typeface="Arial" pitchFamily="34" charset="0"/>
            </a:endParaRPr>
          </a:p>
        </p:txBody>
      </p:sp>
      <p:sp>
        <p:nvSpPr>
          <p:cNvPr id="49156" name="Rectangle 4"/>
          <p:cNvSpPr>
            <a:spLocks noChangeArrowheads="1"/>
          </p:cNvSpPr>
          <p:nvPr/>
        </p:nvSpPr>
        <p:spPr bwMode="auto">
          <a:xfrm>
            <a:off x="696036" y="1017442"/>
            <a:ext cx="7670042" cy="5647700"/>
          </a:xfrm>
          <a:prstGeom prst="rect">
            <a:avLst/>
          </a:prstGeom>
          <a:noFill/>
          <a:ln w="9525">
            <a:noFill/>
            <a:miter lim="800000"/>
            <a:headEnd/>
            <a:tailEnd/>
          </a:ln>
          <a:effectLst/>
        </p:spPr>
        <p:txBody>
          <a:bodyPr wrap="square" anchor="ctr">
            <a:spAutoFit/>
          </a:bodyPr>
          <a:lstStyle/>
          <a:p>
            <a:pPr algn="ctr">
              <a:defRPr/>
            </a:pPr>
            <a:r>
              <a:rPr lang="tr-TR" sz="3200" b="1" dirty="0">
                <a:solidFill>
                  <a:srgbClr val="66FF33"/>
                </a:solidFill>
                <a:effectLst>
                  <a:outerShdw blurRad="38100" dist="38100" dir="2700000" algn="tl">
                    <a:srgbClr val="000000"/>
                  </a:outerShdw>
                </a:effectLst>
                <a:latin typeface="Comic Sans MS" pitchFamily="66" charset="0"/>
              </a:rPr>
              <a:t>Tüm Beceri Yöntemi</a:t>
            </a:r>
          </a:p>
          <a:p>
            <a:pPr>
              <a:defRPr/>
            </a:pPr>
            <a:endParaRPr lang="tr-TR" sz="900" dirty="0">
              <a:solidFill>
                <a:srgbClr val="66FF33"/>
              </a:solidFill>
              <a:effectLst>
                <a:outerShdw blurRad="38100" dist="38100" dir="2700000" algn="tl">
                  <a:srgbClr val="000000"/>
                </a:outerShdw>
              </a:effectLst>
              <a:latin typeface="Comic Sans MS" pitchFamily="66" charset="0"/>
            </a:endParaRPr>
          </a:p>
          <a:p>
            <a:pPr>
              <a:defRPr/>
            </a:pPr>
            <a:r>
              <a:rPr lang="tr-TR" sz="3200" dirty="0">
                <a:effectLst>
                  <a:outerShdw blurRad="38100" dist="38100" dir="2700000" algn="tl">
                    <a:srgbClr val="000000"/>
                  </a:outerShdw>
                </a:effectLst>
                <a:latin typeface="Comic Sans MS" pitchFamily="66" charset="0"/>
              </a:rPr>
              <a:t>	Bu yöntemin kullanılabilmesi için de performans alımı öncesi hazırlanan beceri analizinin, ileri zincirlemeye göre yapılması gerekir. </a:t>
            </a:r>
            <a:r>
              <a:rPr lang="tr-TR" sz="3200" b="1" dirty="0">
                <a:effectLst>
                  <a:outerShdw blurRad="38100" dist="38100" dir="2700000" algn="tl">
                    <a:srgbClr val="000000"/>
                  </a:outerShdw>
                </a:effectLst>
                <a:latin typeface="Comic Sans MS" pitchFamily="66" charset="0"/>
              </a:rPr>
              <a:t>Bu yöntemin uygulanması sırasında becerinin bütün işlem basamakları için öğretim yapılır. Her öğretim oturumunda beceri basamaklarındaki ipuçları yavaş yavaş çekilerek becerinin tümü gerçekleştirilmeye çalışılır.</a:t>
            </a:r>
          </a:p>
        </p:txBody>
      </p:sp>
    </p:spTree>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xit" presetSubtype="16" fill="hold" grpId="0" nodeType="clickEffect">
                                  <p:stCondLst>
                                    <p:cond delay="0"/>
                                  </p:stCondLst>
                                  <p:childTnLst>
                                    <p:animEffect transition="out" filter="diamond(in)">
                                      <p:cBhvr>
                                        <p:cTn id="6" dur="2000"/>
                                        <p:tgtEl>
                                          <p:spTgt spid="49156"/>
                                        </p:tgtEl>
                                      </p:cBhvr>
                                    </p:animEffect>
                                    <p:set>
                                      <p:cBhvr>
                                        <p:cTn id="7" dur="1" fill="hold">
                                          <p:stCondLst>
                                            <p:cond delay="1999"/>
                                          </p:stCondLst>
                                        </p:cTn>
                                        <p:tgtEl>
                                          <p:spTgt spid="4915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156" grpId="0"/>
    </p:bldLst>
  </p:timing>
</p:sld>
</file>

<file path=ppt/slides/slide38.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1">
                <a:gamma/>
                <a:tint val="63529"/>
                <a:invGamma/>
              </a:schemeClr>
            </a:gs>
          </a:gsLst>
          <a:lin ang="5400000" scaled="1"/>
        </a:gradFill>
        <a:effectLst/>
      </p:bgPr>
    </p:bg>
    <p:spTree>
      <p:nvGrpSpPr>
        <p:cNvPr id="1" name=""/>
        <p:cNvGrpSpPr/>
        <p:nvPr/>
      </p:nvGrpSpPr>
      <p:grpSpPr>
        <a:xfrm>
          <a:off x="0" y="0"/>
          <a:ext cx="0" cy="0"/>
          <a:chOff x="0" y="0"/>
          <a:chExt cx="0" cy="0"/>
        </a:xfrm>
      </p:grpSpPr>
      <p:sp>
        <p:nvSpPr>
          <p:cNvPr id="144388" name="Rectangle 4"/>
          <p:cNvSpPr>
            <a:spLocks noGrp="1" noChangeArrowheads="1"/>
          </p:cNvSpPr>
          <p:nvPr>
            <p:ph type="title"/>
          </p:nvPr>
        </p:nvSpPr>
        <p:spPr>
          <a:xfrm>
            <a:off x="428453" y="0"/>
            <a:ext cx="8226425" cy="931061"/>
          </a:xfrm>
        </p:spPr>
        <p:txBody>
          <a:bodyPr>
            <a:normAutofit fontScale="90000"/>
          </a:bodyPr>
          <a:lstStyle/>
          <a:p>
            <a:pPr eaLnBrk="1" hangingPunct="1">
              <a:defRPr/>
            </a:pPr>
            <a:r>
              <a:rPr lang="tr-TR" sz="4000" smtClean="0"/>
              <a:t>Ölçü Aracının Hazırlanması</a:t>
            </a:r>
          </a:p>
        </p:txBody>
      </p:sp>
      <p:sp>
        <p:nvSpPr>
          <p:cNvPr id="144387" name="Rectangle 3"/>
          <p:cNvSpPr>
            <a:spLocks noGrp="1" noChangeArrowheads="1"/>
          </p:cNvSpPr>
          <p:nvPr>
            <p:ph idx="1"/>
          </p:nvPr>
        </p:nvSpPr>
        <p:spPr>
          <a:xfrm>
            <a:off x="455613" y="1023043"/>
            <a:ext cx="8226425" cy="5072958"/>
          </a:xfrm>
        </p:spPr>
        <p:txBody>
          <a:bodyPr>
            <a:normAutofit lnSpcReduction="10000"/>
          </a:bodyPr>
          <a:lstStyle/>
          <a:p>
            <a:pPr eaLnBrk="1" hangingPunct="1">
              <a:lnSpc>
                <a:spcPct val="150000"/>
              </a:lnSpc>
              <a:buNone/>
              <a:defRPr/>
            </a:pPr>
            <a:r>
              <a:rPr lang="tr-TR" sz="2200" smtClean="0">
                <a:latin typeface="Verdana" pitchFamily="34" charset="0"/>
                <a:ea typeface="Verdana" pitchFamily="34" charset="0"/>
                <a:cs typeface="Verdana" pitchFamily="34" charset="0"/>
              </a:rPr>
              <a:t>		Ölçüt bağımlı testler, öğrencinin öğretim amaçlarını gerçekleştirip gerçekleştiremediğini değerlendirmeye yöneliktir.</a:t>
            </a:r>
          </a:p>
          <a:p>
            <a:pPr eaLnBrk="1" hangingPunct="1">
              <a:lnSpc>
                <a:spcPct val="150000"/>
              </a:lnSpc>
              <a:buNone/>
              <a:defRPr/>
            </a:pPr>
            <a:r>
              <a:rPr lang="tr-TR" sz="2200" smtClean="0">
                <a:latin typeface="Verdana" pitchFamily="34" charset="0"/>
                <a:ea typeface="Verdana" pitchFamily="34" charset="0"/>
                <a:cs typeface="Verdana" pitchFamily="34" charset="0"/>
              </a:rPr>
              <a:t>		Öğretim öncesinde öğrencinin bir beceride performans düzeyini (Başlama düzeyini) belirlemek, öğretim sırasında öğrencinin gösterdiği ilerlemeyi kaydetmek ve öğretim sonunda öğrencinin öğretim amaçlarını gerçekleştirme düzeyini belirlemek amacıyla kullanılır (Varol,1992:15). </a:t>
            </a:r>
          </a:p>
        </p:txBody>
      </p:sp>
    </p:spTree>
  </p:cSld>
  <p:clrMapOvr>
    <a:overrideClrMapping bg1="dk2" tx1="lt1" bg2="dk1" tx2="lt2" accent1="accent1" accent2="accent2" accent3="accent3" accent4="accent4" accent5="accent5" accent6="accent6" hlink="hlink" folHlink="folHlink"/>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mph" presetSubtype="0" fill="hold" grpId="0" nodeType="clickEffect">
                                  <p:stCondLst>
                                    <p:cond delay="0"/>
                                  </p:stCondLst>
                                  <p:childTnLst>
                                    <p:animClr clrSpc="hsl" dir="cw">
                                      <p:cBhvr override="childStyle">
                                        <p:cTn id="6" dur="500" fill="hold"/>
                                        <p:tgtEl>
                                          <p:spTgt spid="144388"/>
                                        </p:tgtEl>
                                        <p:attrNameLst>
                                          <p:attrName>style.color</p:attrName>
                                        </p:attrNameLst>
                                      </p:cBhvr>
                                      <p:by>
                                        <p:hsl h="-7200000" s="0" l="0"/>
                                      </p:by>
                                    </p:animClr>
                                    <p:animClr clrSpc="hsl" dir="cw">
                                      <p:cBhvr>
                                        <p:cTn id="7" dur="500" fill="hold"/>
                                        <p:tgtEl>
                                          <p:spTgt spid="144388"/>
                                        </p:tgtEl>
                                        <p:attrNameLst>
                                          <p:attrName>fillcolor</p:attrName>
                                        </p:attrNameLst>
                                      </p:cBhvr>
                                      <p:by>
                                        <p:hsl h="-7200000" s="0" l="0"/>
                                      </p:by>
                                    </p:animClr>
                                    <p:animClr clrSpc="hsl" dir="cw">
                                      <p:cBhvr>
                                        <p:cTn id="8" dur="500" fill="hold"/>
                                        <p:tgtEl>
                                          <p:spTgt spid="144388"/>
                                        </p:tgtEl>
                                        <p:attrNameLst>
                                          <p:attrName>stroke.color</p:attrName>
                                        </p:attrNameLst>
                                      </p:cBhvr>
                                      <p:by>
                                        <p:hsl h="-7200000" s="0" l="0"/>
                                      </p:by>
                                    </p:animClr>
                                    <p:set>
                                      <p:cBhvr>
                                        <p:cTn id="9" dur="500" fill="hold"/>
                                        <p:tgtEl>
                                          <p:spTgt spid="144388"/>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4388" grpId="0"/>
    </p:bldLst>
  </p:timing>
</p:sld>
</file>

<file path=ppt/slides/slide39.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1">
                <a:gamma/>
                <a:tint val="63529"/>
                <a:invGamma/>
              </a:schemeClr>
            </a:gs>
          </a:gsLst>
          <a:lin ang="5400000" scaled="1"/>
        </a:gradFill>
        <a:effectLst/>
      </p:bgPr>
    </p:bg>
    <p:spTree>
      <p:nvGrpSpPr>
        <p:cNvPr id="1" name=""/>
        <p:cNvGrpSpPr/>
        <p:nvPr/>
      </p:nvGrpSpPr>
      <p:grpSpPr>
        <a:xfrm>
          <a:off x="0" y="0"/>
          <a:ext cx="0" cy="0"/>
          <a:chOff x="0" y="0"/>
          <a:chExt cx="0" cy="0"/>
        </a:xfrm>
      </p:grpSpPr>
      <p:sp>
        <p:nvSpPr>
          <p:cNvPr id="234499" name="Rectangle 3"/>
          <p:cNvSpPr>
            <a:spLocks noGrp="1" noChangeArrowheads="1"/>
          </p:cNvSpPr>
          <p:nvPr>
            <p:ph idx="1"/>
          </p:nvPr>
        </p:nvSpPr>
        <p:spPr>
          <a:xfrm>
            <a:off x="0" y="395288"/>
            <a:ext cx="9144000" cy="5700712"/>
          </a:xfrm>
        </p:spPr>
        <p:txBody>
          <a:bodyPr>
            <a:normAutofit lnSpcReduction="10000"/>
          </a:bodyPr>
          <a:lstStyle/>
          <a:p>
            <a:pPr eaLnBrk="1" hangingPunct="1">
              <a:lnSpc>
                <a:spcPct val="150000"/>
              </a:lnSpc>
              <a:buNone/>
              <a:defRPr/>
            </a:pPr>
            <a:r>
              <a:rPr lang="tr-TR" sz="2400" smtClean="0">
                <a:latin typeface="Verdana" pitchFamily="34" charset="0"/>
                <a:ea typeface="Verdana" pitchFamily="34" charset="0"/>
                <a:cs typeface="Verdana" pitchFamily="34" charset="0"/>
              </a:rPr>
              <a:t>		</a:t>
            </a:r>
          </a:p>
          <a:p>
            <a:pPr eaLnBrk="1" hangingPunct="1">
              <a:lnSpc>
                <a:spcPct val="150000"/>
              </a:lnSpc>
              <a:buNone/>
              <a:defRPr/>
            </a:pPr>
            <a:r>
              <a:rPr lang="tr-TR" sz="2400" smtClean="0">
                <a:latin typeface="Verdana" pitchFamily="34" charset="0"/>
                <a:ea typeface="Verdana" pitchFamily="34" charset="0"/>
                <a:cs typeface="Verdana" pitchFamily="34" charset="0"/>
              </a:rPr>
              <a:t>		Beceri öğretim  materyalinin ilk basamağını  oluşturan  ölçü  aracının hazırlanmasında  beceri analizi  yapıldıktan sonra beceri  analizinin  basamakları  ölçü  aracının </a:t>
            </a:r>
            <a:r>
              <a:rPr lang="tr-TR" sz="2400" i="1" u="sng" smtClean="0">
                <a:latin typeface="Verdana" pitchFamily="34" charset="0"/>
                <a:ea typeface="Verdana" pitchFamily="34" charset="0"/>
                <a:cs typeface="Verdana" pitchFamily="34" charset="0"/>
              </a:rPr>
              <a:t>bildirimlerini </a:t>
            </a:r>
            <a:r>
              <a:rPr lang="tr-TR" sz="2400" smtClean="0">
                <a:latin typeface="Verdana" pitchFamily="34" charset="0"/>
                <a:ea typeface="Verdana" pitchFamily="34" charset="0"/>
                <a:cs typeface="Verdana" pitchFamily="34" charset="0"/>
              </a:rPr>
              <a:t> oluşturacaktır. </a:t>
            </a:r>
          </a:p>
          <a:p>
            <a:pPr eaLnBrk="1" hangingPunct="1">
              <a:lnSpc>
                <a:spcPct val="150000"/>
              </a:lnSpc>
              <a:buFont typeface="Wingdings" pitchFamily="2" charset="2"/>
              <a:buChar char="ü"/>
              <a:defRPr/>
            </a:pPr>
            <a:r>
              <a:rPr lang="tr-TR" sz="2400" smtClean="0">
                <a:latin typeface="Verdana" pitchFamily="34" charset="0"/>
                <a:ea typeface="Verdana" pitchFamily="34" charset="0"/>
                <a:cs typeface="Verdana" pitchFamily="34" charset="0"/>
              </a:rPr>
              <a:t>Bildirimler yazıldıktan sonra </a:t>
            </a:r>
            <a:r>
              <a:rPr lang="tr-TR" sz="2400" u="sng" smtClean="0">
                <a:latin typeface="Verdana" pitchFamily="34" charset="0"/>
                <a:ea typeface="Verdana" pitchFamily="34" charset="0"/>
                <a:cs typeface="Verdana" pitchFamily="34" charset="0"/>
              </a:rPr>
              <a:t>ölçüt </a:t>
            </a:r>
            <a:r>
              <a:rPr lang="tr-TR" sz="2400" smtClean="0">
                <a:latin typeface="Verdana" pitchFamily="34" charset="0"/>
                <a:ea typeface="Verdana" pitchFamily="34" charset="0"/>
                <a:cs typeface="Verdana" pitchFamily="34" charset="0"/>
              </a:rPr>
              <a:t>belirlenmelidir.</a:t>
            </a:r>
          </a:p>
          <a:p>
            <a:pPr eaLnBrk="1" hangingPunct="1">
              <a:lnSpc>
                <a:spcPct val="150000"/>
              </a:lnSpc>
              <a:buFont typeface="Wingdings" pitchFamily="2" charset="2"/>
              <a:buChar char="ü"/>
              <a:defRPr/>
            </a:pPr>
            <a:r>
              <a:rPr lang="tr-TR" sz="2400" smtClean="0">
                <a:latin typeface="Verdana" pitchFamily="34" charset="0"/>
                <a:ea typeface="Verdana" pitchFamily="34" charset="0"/>
                <a:cs typeface="Verdana" pitchFamily="34" charset="0"/>
              </a:rPr>
              <a:t> Bildirimler  yönergelere dönüştürülmelidir.</a:t>
            </a:r>
          </a:p>
          <a:p>
            <a:pPr eaLnBrk="1" hangingPunct="1">
              <a:lnSpc>
                <a:spcPct val="150000"/>
              </a:lnSpc>
              <a:buFont typeface="Wingdings" pitchFamily="2" charset="2"/>
              <a:buChar char="ü"/>
              <a:defRPr/>
            </a:pPr>
            <a:r>
              <a:rPr lang="tr-TR" sz="2400" smtClean="0">
                <a:latin typeface="Verdana" pitchFamily="34" charset="0"/>
                <a:ea typeface="Verdana" pitchFamily="34" charset="0"/>
                <a:cs typeface="Verdana" pitchFamily="34" charset="0"/>
              </a:rPr>
              <a:t> Değerlendirme yöntemi seçilmelidir.</a:t>
            </a:r>
          </a:p>
          <a:p>
            <a:pPr eaLnBrk="1" hangingPunct="1">
              <a:lnSpc>
                <a:spcPct val="150000"/>
              </a:lnSpc>
              <a:defRPr/>
            </a:pPr>
            <a:endParaRPr lang="tr-TR" sz="2400" smtClean="0">
              <a:latin typeface="Verdana" pitchFamily="34" charset="0"/>
              <a:ea typeface="Verdana" pitchFamily="34" charset="0"/>
              <a:cs typeface="Verdana" pitchFamily="34" charset="0"/>
            </a:endParaRPr>
          </a:p>
        </p:txBody>
      </p:sp>
    </p:spTree>
  </p:cSld>
  <p:clrMapOvr>
    <a:overrideClrMapping bg1="dk2" tx1="lt1" bg2="dk1" tx2="lt2" accent1="accent1" accent2="accent2" accent3="accent3" accent4="accent4" accent5="accent5" accent6="accent6" hlink="hlink" folHlink="folHlink"/>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234499">
                                            <p:txEl>
                                              <p:pRg st="0" end="0"/>
                                            </p:txEl>
                                          </p:spTgt>
                                        </p:tgtEl>
                                        <p:attrNameLst>
                                          <p:attrName>style.visibility</p:attrName>
                                        </p:attrNameLst>
                                      </p:cBhvr>
                                      <p:to>
                                        <p:strVal val="visible"/>
                                      </p:to>
                                    </p:set>
                                    <p:anim calcmode="discrete" valueType="clr">
                                      <p:cBhvr override="childStyle">
                                        <p:cTn id="7" dur="80"/>
                                        <p:tgtEl>
                                          <p:spTgt spid="234499">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234499">
                                            <p:txEl>
                                              <p:pRg st="0" end="0"/>
                                            </p:txEl>
                                          </p:spTgt>
                                        </p:tgtEl>
                                        <p:attrNameLst>
                                          <p:attrName>fillcolor</p:attrName>
                                        </p:attrNameLst>
                                      </p:cBhvr>
                                      <p:tavLst>
                                        <p:tav tm="0">
                                          <p:val>
                                            <p:clrVal>
                                              <a:schemeClr val="accent2"/>
                                            </p:clrVal>
                                          </p:val>
                                        </p:tav>
                                        <p:tav tm="50000">
                                          <p:val>
                                            <p:clrVal>
                                              <a:schemeClr val="hlink"/>
                                            </p:clrVal>
                                          </p:val>
                                        </p:tav>
                                      </p:tavLst>
                                    </p:anim>
                                    <p:set>
                                      <p:cBhvr>
                                        <p:cTn id="9" dur="80"/>
                                        <p:tgtEl>
                                          <p:spTgt spid="234499">
                                            <p:txEl>
                                              <p:pRg st="0" end="0"/>
                                            </p:txEl>
                                          </p:spTgt>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27" presetClass="entr" presetSubtype="0" fill="hold" grpId="0" nodeType="clickEffect">
                                  <p:stCondLst>
                                    <p:cond delay="0"/>
                                  </p:stCondLst>
                                  <p:iterate type="lt">
                                    <p:tmPct val="50000"/>
                                  </p:iterate>
                                  <p:childTnLst>
                                    <p:set>
                                      <p:cBhvr>
                                        <p:cTn id="13" dur="1" fill="hold">
                                          <p:stCondLst>
                                            <p:cond delay="0"/>
                                          </p:stCondLst>
                                        </p:cTn>
                                        <p:tgtEl>
                                          <p:spTgt spid="234499">
                                            <p:txEl>
                                              <p:pRg st="1" end="1"/>
                                            </p:txEl>
                                          </p:spTgt>
                                        </p:tgtEl>
                                        <p:attrNameLst>
                                          <p:attrName>style.visibility</p:attrName>
                                        </p:attrNameLst>
                                      </p:cBhvr>
                                      <p:to>
                                        <p:strVal val="visible"/>
                                      </p:to>
                                    </p:set>
                                    <p:anim calcmode="discrete" valueType="clr">
                                      <p:cBhvr override="childStyle">
                                        <p:cTn id="14" dur="80"/>
                                        <p:tgtEl>
                                          <p:spTgt spid="234499">
                                            <p:txEl>
                                              <p:pRg st="1" end="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5" dur="80"/>
                                        <p:tgtEl>
                                          <p:spTgt spid="234499">
                                            <p:txEl>
                                              <p:pRg st="1" end="1"/>
                                            </p:txEl>
                                          </p:spTgt>
                                        </p:tgtEl>
                                        <p:attrNameLst>
                                          <p:attrName>fillcolor</p:attrName>
                                        </p:attrNameLst>
                                      </p:cBhvr>
                                      <p:tavLst>
                                        <p:tav tm="0">
                                          <p:val>
                                            <p:clrVal>
                                              <a:schemeClr val="accent2"/>
                                            </p:clrVal>
                                          </p:val>
                                        </p:tav>
                                        <p:tav tm="50000">
                                          <p:val>
                                            <p:clrVal>
                                              <a:schemeClr val="hlink"/>
                                            </p:clrVal>
                                          </p:val>
                                        </p:tav>
                                      </p:tavLst>
                                    </p:anim>
                                    <p:set>
                                      <p:cBhvr>
                                        <p:cTn id="16" dur="80"/>
                                        <p:tgtEl>
                                          <p:spTgt spid="234499">
                                            <p:txEl>
                                              <p:pRg st="1" end="1"/>
                                            </p:txEl>
                                          </p:spTgt>
                                        </p:tgtEl>
                                        <p:attrNameLst>
                                          <p:attrName>fill.type</p:attrName>
                                        </p:attrNameLst>
                                      </p:cBhvr>
                                      <p:to>
                                        <p:strVal val="solid"/>
                                      </p:to>
                                    </p:set>
                                  </p:childTnLst>
                                </p:cTn>
                              </p:par>
                            </p:childTnLst>
                          </p:cTn>
                        </p:par>
                      </p:childTnLst>
                    </p:cTn>
                  </p:par>
                  <p:par>
                    <p:cTn id="17" fill="hold">
                      <p:stCondLst>
                        <p:cond delay="indefinite"/>
                      </p:stCondLst>
                      <p:childTnLst>
                        <p:par>
                          <p:cTn id="18" fill="hold">
                            <p:stCondLst>
                              <p:cond delay="0"/>
                            </p:stCondLst>
                            <p:childTnLst>
                              <p:par>
                                <p:cTn id="19" presetID="27" presetClass="entr" presetSubtype="0" fill="hold" grpId="0" nodeType="clickEffect">
                                  <p:stCondLst>
                                    <p:cond delay="0"/>
                                  </p:stCondLst>
                                  <p:iterate type="lt">
                                    <p:tmPct val="50000"/>
                                  </p:iterate>
                                  <p:childTnLst>
                                    <p:set>
                                      <p:cBhvr>
                                        <p:cTn id="20" dur="1" fill="hold">
                                          <p:stCondLst>
                                            <p:cond delay="0"/>
                                          </p:stCondLst>
                                        </p:cTn>
                                        <p:tgtEl>
                                          <p:spTgt spid="234499">
                                            <p:txEl>
                                              <p:pRg st="2" end="2"/>
                                            </p:txEl>
                                          </p:spTgt>
                                        </p:tgtEl>
                                        <p:attrNameLst>
                                          <p:attrName>style.visibility</p:attrName>
                                        </p:attrNameLst>
                                      </p:cBhvr>
                                      <p:to>
                                        <p:strVal val="visible"/>
                                      </p:to>
                                    </p:set>
                                    <p:anim calcmode="discrete" valueType="clr">
                                      <p:cBhvr override="childStyle">
                                        <p:cTn id="21" dur="80"/>
                                        <p:tgtEl>
                                          <p:spTgt spid="234499">
                                            <p:txEl>
                                              <p:pRg st="2" end="2"/>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2" dur="80"/>
                                        <p:tgtEl>
                                          <p:spTgt spid="234499">
                                            <p:txEl>
                                              <p:pRg st="2" end="2"/>
                                            </p:txEl>
                                          </p:spTgt>
                                        </p:tgtEl>
                                        <p:attrNameLst>
                                          <p:attrName>fillcolor</p:attrName>
                                        </p:attrNameLst>
                                      </p:cBhvr>
                                      <p:tavLst>
                                        <p:tav tm="0">
                                          <p:val>
                                            <p:clrVal>
                                              <a:schemeClr val="accent2"/>
                                            </p:clrVal>
                                          </p:val>
                                        </p:tav>
                                        <p:tav tm="50000">
                                          <p:val>
                                            <p:clrVal>
                                              <a:schemeClr val="hlink"/>
                                            </p:clrVal>
                                          </p:val>
                                        </p:tav>
                                      </p:tavLst>
                                    </p:anim>
                                    <p:set>
                                      <p:cBhvr>
                                        <p:cTn id="23" dur="80"/>
                                        <p:tgtEl>
                                          <p:spTgt spid="234499">
                                            <p:txEl>
                                              <p:pRg st="2" end="2"/>
                                            </p:txEl>
                                          </p:spTgt>
                                        </p:tgtEl>
                                        <p:attrNameLst>
                                          <p:attrName>fill.type</p:attrName>
                                        </p:attrNameLst>
                                      </p:cBhvr>
                                      <p:to>
                                        <p:strVal val="solid"/>
                                      </p:to>
                                    </p:set>
                                  </p:childTnLst>
                                </p:cTn>
                              </p:par>
                            </p:childTnLst>
                          </p:cTn>
                        </p:par>
                      </p:childTnLst>
                    </p:cTn>
                  </p:par>
                  <p:par>
                    <p:cTn id="24" fill="hold">
                      <p:stCondLst>
                        <p:cond delay="indefinite"/>
                      </p:stCondLst>
                      <p:childTnLst>
                        <p:par>
                          <p:cTn id="25" fill="hold">
                            <p:stCondLst>
                              <p:cond delay="0"/>
                            </p:stCondLst>
                            <p:childTnLst>
                              <p:par>
                                <p:cTn id="26" presetID="27" presetClass="entr" presetSubtype="0" fill="hold" grpId="0" nodeType="clickEffect">
                                  <p:stCondLst>
                                    <p:cond delay="0"/>
                                  </p:stCondLst>
                                  <p:iterate type="lt">
                                    <p:tmPct val="50000"/>
                                  </p:iterate>
                                  <p:childTnLst>
                                    <p:set>
                                      <p:cBhvr>
                                        <p:cTn id="27" dur="1" fill="hold">
                                          <p:stCondLst>
                                            <p:cond delay="0"/>
                                          </p:stCondLst>
                                        </p:cTn>
                                        <p:tgtEl>
                                          <p:spTgt spid="234499">
                                            <p:txEl>
                                              <p:pRg st="3" end="3"/>
                                            </p:txEl>
                                          </p:spTgt>
                                        </p:tgtEl>
                                        <p:attrNameLst>
                                          <p:attrName>style.visibility</p:attrName>
                                        </p:attrNameLst>
                                      </p:cBhvr>
                                      <p:to>
                                        <p:strVal val="visible"/>
                                      </p:to>
                                    </p:set>
                                    <p:anim calcmode="discrete" valueType="clr">
                                      <p:cBhvr override="childStyle">
                                        <p:cTn id="28" dur="80"/>
                                        <p:tgtEl>
                                          <p:spTgt spid="234499">
                                            <p:txEl>
                                              <p:pRg st="3" end="3"/>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9" dur="80"/>
                                        <p:tgtEl>
                                          <p:spTgt spid="234499">
                                            <p:txEl>
                                              <p:pRg st="3" end="3"/>
                                            </p:txEl>
                                          </p:spTgt>
                                        </p:tgtEl>
                                        <p:attrNameLst>
                                          <p:attrName>fillcolor</p:attrName>
                                        </p:attrNameLst>
                                      </p:cBhvr>
                                      <p:tavLst>
                                        <p:tav tm="0">
                                          <p:val>
                                            <p:clrVal>
                                              <a:schemeClr val="accent2"/>
                                            </p:clrVal>
                                          </p:val>
                                        </p:tav>
                                        <p:tav tm="50000">
                                          <p:val>
                                            <p:clrVal>
                                              <a:schemeClr val="hlink"/>
                                            </p:clrVal>
                                          </p:val>
                                        </p:tav>
                                      </p:tavLst>
                                    </p:anim>
                                    <p:set>
                                      <p:cBhvr>
                                        <p:cTn id="30" dur="80"/>
                                        <p:tgtEl>
                                          <p:spTgt spid="234499">
                                            <p:txEl>
                                              <p:pRg st="3" end="3"/>
                                            </p:txEl>
                                          </p:spTgt>
                                        </p:tgtEl>
                                        <p:attrNameLst>
                                          <p:attrName>fill.type</p:attrName>
                                        </p:attrNameLst>
                                      </p:cBhvr>
                                      <p:to>
                                        <p:strVal val="solid"/>
                                      </p:to>
                                    </p:set>
                                  </p:childTnLst>
                                </p:cTn>
                              </p:par>
                            </p:childTnLst>
                          </p:cTn>
                        </p:par>
                      </p:childTnLst>
                    </p:cTn>
                  </p:par>
                  <p:par>
                    <p:cTn id="31" fill="hold">
                      <p:stCondLst>
                        <p:cond delay="indefinite"/>
                      </p:stCondLst>
                      <p:childTnLst>
                        <p:par>
                          <p:cTn id="32" fill="hold">
                            <p:stCondLst>
                              <p:cond delay="0"/>
                            </p:stCondLst>
                            <p:childTnLst>
                              <p:par>
                                <p:cTn id="33" presetID="27" presetClass="entr" presetSubtype="0" fill="hold" grpId="0" nodeType="clickEffect">
                                  <p:stCondLst>
                                    <p:cond delay="0"/>
                                  </p:stCondLst>
                                  <p:iterate type="lt">
                                    <p:tmPct val="50000"/>
                                  </p:iterate>
                                  <p:childTnLst>
                                    <p:set>
                                      <p:cBhvr>
                                        <p:cTn id="34" dur="1" fill="hold">
                                          <p:stCondLst>
                                            <p:cond delay="0"/>
                                          </p:stCondLst>
                                        </p:cTn>
                                        <p:tgtEl>
                                          <p:spTgt spid="234499">
                                            <p:txEl>
                                              <p:pRg st="4" end="4"/>
                                            </p:txEl>
                                          </p:spTgt>
                                        </p:tgtEl>
                                        <p:attrNameLst>
                                          <p:attrName>style.visibility</p:attrName>
                                        </p:attrNameLst>
                                      </p:cBhvr>
                                      <p:to>
                                        <p:strVal val="visible"/>
                                      </p:to>
                                    </p:set>
                                    <p:anim calcmode="discrete" valueType="clr">
                                      <p:cBhvr override="childStyle">
                                        <p:cTn id="35" dur="80"/>
                                        <p:tgtEl>
                                          <p:spTgt spid="234499">
                                            <p:txEl>
                                              <p:pRg st="4" end="4"/>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36" dur="80"/>
                                        <p:tgtEl>
                                          <p:spTgt spid="234499">
                                            <p:txEl>
                                              <p:pRg st="4" end="4"/>
                                            </p:txEl>
                                          </p:spTgt>
                                        </p:tgtEl>
                                        <p:attrNameLst>
                                          <p:attrName>fillcolor</p:attrName>
                                        </p:attrNameLst>
                                      </p:cBhvr>
                                      <p:tavLst>
                                        <p:tav tm="0">
                                          <p:val>
                                            <p:clrVal>
                                              <a:schemeClr val="accent2"/>
                                            </p:clrVal>
                                          </p:val>
                                        </p:tav>
                                        <p:tav tm="50000">
                                          <p:val>
                                            <p:clrVal>
                                              <a:schemeClr val="hlink"/>
                                            </p:clrVal>
                                          </p:val>
                                        </p:tav>
                                      </p:tavLst>
                                    </p:anim>
                                    <p:set>
                                      <p:cBhvr>
                                        <p:cTn id="37" dur="80"/>
                                        <p:tgtEl>
                                          <p:spTgt spid="234499">
                                            <p:txEl>
                                              <p:pRg st="4" end="4"/>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4499"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4" name="Text Box 4"/>
          <p:cNvSpPr txBox="1">
            <a:spLocks noChangeArrowheads="1"/>
          </p:cNvSpPr>
          <p:nvPr/>
        </p:nvSpPr>
        <p:spPr bwMode="auto">
          <a:xfrm>
            <a:off x="1058863" y="2092325"/>
            <a:ext cx="6034087" cy="701675"/>
          </a:xfrm>
          <a:prstGeom prst="rect">
            <a:avLst/>
          </a:prstGeom>
          <a:noFill/>
          <a:ln w="9525">
            <a:noFill/>
            <a:miter lim="800000"/>
            <a:headEnd/>
            <a:tailEnd/>
          </a:ln>
        </p:spPr>
        <p:txBody>
          <a:bodyPr>
            <a:spAutoFit/>
          </a:bodyPr>
          <a:lstStyle/>
          <a:p>
            <a:pPr>
              <a:spcBef>
                <a:spcPct val="50000"/>
              </a:spcBef>
            </a:pPr>
            <a:r>
              <a:rPr lang="tr-TR" sz="4000"/>
              <a:t>BECERİLERE BAKALIM</a:t>
            </a:r>
          </a:p>
        </p:txBody>
      </p:sp>
      <p:pic>
        <p:nvPicPr>
          <p:cNvPr id="76806" name="Picture 6" descr="HAND149"/>
          <p:cNvPicPr>
            <a:picLocks noChangeAspect="1" noChangeArrowheads="1"/>
          </p:cNvPicPr>
          <p:nvPr/>
        </p:nvPicPr>
        <p:blipFill>
          <a:blip r:embed="rId2" cstate="print"/>
          <a:srcRect/>
          <a:stretch>
            <a:fillRect/>
          </a:stretch>
        </p:blipFill>
        <p:spPr bwMode="auto">
          <a:xfrm>
            <a:off x="5330825" y="3894138"/>
            <a:ext cx="3222625" cy="2365375"/>
          </a:xfrm>
          <a:prstGeom prst="rect">
            <a:avLst/>
          </a:prstGeom>
          <a:noFill/>
          <a:ln w="9525">
            <a:noFill/>
            <a:miter lim="800000"/>
            <a:headEnd/>
            <a:tailEnd/>
          </a:ln>
        </p:spPr>
      </p:pic>
      <p:pic>
        <p:nvPicPr>
          <p:cNvPr id="76807" name="Picture 7" descr="HAND144"/>
          <p:cNvPicPr>
            <a:picLocks noChangeAspect="1" noChangeArrowheads="1"/>
          </p:cNvPicPr>
          <p:nvPr/>
        </p:nvPicPr>
        <p:blipFill>
          <a:blip r:embed="rId3" cstate="print"/>
          <a:srcRect/>
          <a:stretch>
            <a:fillRect/>
          </a:stretch>
        </p:blipFill>
        <p:spPr bwMode="auto">
          <a:xfrm>
            <a:off x="633413" y="3173413"/>
            <a:ext cx="3363912" cy="2033587"/>
          </a:xfrm>
          <a:prstGeom prst="rect">
            <a:avLst/>
          </a:prstGeom>
          <a:noFill/>
          <a:ln w="9525">
            <a:noFill/>
            <a:miter lim="800000"/>
            <a:headEnd/>
            <a:tailEnd/>
          </a:ln>
        </p:spPr>
      </p:pic>
      <p:pic>
        <p:nvPicPr>
          <p:cNvPr id="76808" name="Picture 8" descr="HAND081"/>
          <p:cNvPicPr>
            <a:picLocks noChangeAspect="1" noChangeArrowheads="1"/>
          </p:cNvPicPr>
          <p:nvPr/>
        </p:nvPicPr>
        <p:blipFill>
          <a:blip r:embed="rId4" cstate="print"/>
          <a:srcRect/>
          <a:stretch>
            <a:fillRect/>
          </a:stretch>
        </p:blipFill>
        <p:spPr bwMode="auto">
          <a:xfrm>
            <a:off x="6442075" y="555625"/>
            <a:ext cx="2178050" cy="2370138"/>
          </a:xfrm>
          <a:prstGeom prst="rect">
            <a:avLst/>
          </a:prstGeom>
          <a:noFill/>
          <a:ln w="9525">
            <a:noFill/>
            <a:miter lim="800000"/>
            <a:headEnd/>
            <a:tailEnd/>
          </a:ln>
        </p:spPr>
      </p:pic>
      <p:pic>
        <p:nvPicPr>
          <p:cNvPr id="76809" name="Picture 9" descr="HAND089"/>
          <p:cNvPicPr>
            <a:picLocks noChangeAspect="1" noChangeArrowheads="1"/>
          </p:cNvPicPr>
          <p:nvPr/>
        </p:nvPicPr>
        <p:blipFill>
          <a:blip r:embed="rId5" cstate="print"/>
          <a:srcRect/>
          <a:stretch>
            <a:fillRect/>
          </a:stretch>
        </p:blipFill>
        <p:spPr bwMode="auto">
          <a:xfrm>
            <a:off x="493713" y="319088"/>
            <a:ext cx="3065462" cy="1695450"/>
          </a:xfrm>
          <a:prstGeom prst="rect">
            <a:avLst/>
          </a:prstGeom>
          <a:noFill/>
          <a:ln w="9525">
            <a:noFill/>
            <a:miter lim="800000"/>
            <a:headEnd/>
            <a:tailEnd/>
          </a:ln>
        </p:spPr>
      </p:pic>
    </p:spTree>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76804"/>
                                        </p:tgtEl>
                                        <p:attrNameLst>
                                          <p:attrName>style.visibility</p:attrName>
                                        </p:attrNameLst>
                                      </p:cBhvr>
                                      <p:to>
                                        <p:strVal val="visible"/>
                                      </p:to>
                                    </p:set>
                                    <p:animEffect transition="in" filter="fade">
                                      <p:cBhvr>
                                        <p:cTn id="7" dur="1000"/>
                                        <p:tgtEl>
                                          <p:spTgt spid="76804"/>
                                        </p:tgtEl>
                                      </p:cBhvr>
                                    </p:animEffect>
                                    <p:anim calcmode="lin" valueType="num">
                                      <p:cBhvr>
                                        <p:cTn id="8" dur="1000" fill="hold"/>
                                        <p:tgtEl>
                                          <p:spTgt spid="76804"/>
                                        </p:tgtEl>
                                        <p:attrNameLst>
                                          <p:attrName>ppt_x</p:attrName>
                                        </p:attrNameLst>
                                      </p:cBhvr>
                                      <p:tavLst>
                                        <p:tav tm="0">
                                          <p:val>
                                            <p:strVal val="#ppt_x"/>
                                          </p:val>
                                        </p:tav>
                                        <p:tav tm="100000">
                                          <p:val>
                                            <p:strVal val="#ppt_x"/>
                                          </p:val>
                                        </p:tav>
                                      </p:tavLst>
                                    </p:anim>
                                    <p:anim calcmode="lin" valueType="num">
                                      <p:cBhvr>
                                        <p:cTn id="9" dur="1000" fill="hold"/>
                                        <p:tgtEl>
                                          <p:spTgt spid="7680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nodeType="clickEffect">
                                  <p:stCondLst>
                                    <p:cond delay="0"/>
                                  </p:stCondLst>
                                  <p:childTnLst>
                                    <p:set>
                                      <p:cBhvr>
                                        <p:cTn id="13" dur="1" fill="hold">
                                          <p:stCondLst>
                                            <p:cond delay="0"/>
                                          </p:stCondLst>
                                        </p:cTn>
                                        <p:tgtEl>
                                          <p:spTgt spid="76809"/>
                                        </p:tgtEl>
                                        <p:attrNameLst>
                                          <p:attrName>style.visibility</p:attrName>
                                        </p:attrNameLst>
                                      </p:cBhvr>
                                      <p:to>
                                        <p:strVal val="visible"/>
                                      </p:to>
                                    </p:set>
                                    <p:anim calcmode="lin" valueType="num">
                                      <p:cBhvr additive="base">
                                        <p:cTn id="14" dur="500" fill="hold"/>
                                        <p:tgtEl>
                                          <p:spTgt spid="76809"/>
                                        </p:tgtEl>
                                        <p:attrNameLst>
                                          <p:attrName>ppt_x</p:attrName>
                                        </p:attrNameLst>
                                      </p:cBhvr>
                                      <p:tavLst>
                                        <p:tav tm="0">
                                          <p:val>
                                            <p:strVal val="#ppt_x"/>
                                          </p:val>
                                        </p:tav>
                                        <p:tav tm="100000">
                                          <p:val>
                                            <p:strVal val="#ppt_x"/>
                                          </p:val>
                                        </p:tav>
                                      </p:tavLst>
                                    </p:anim>
                                    <p:anim calcmode="lin" valueType="num">
                                      <p:cBhvr additive="base">
                                        <p:cTn id="15" dur="500" fill="hold"/>
                                        <p:tgtEl>
                                          <p:spTgt spid="76809"/>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5" presetClass="entr" presetSubtype="10" fill="hold" nodeType="clickEffect">
                                  <p:stCondLst>
                                    <p:cond delay="0"/>
                                  </p:stCondLst>
                                  <p:childTnLst>
                                    <p:set>
                                      <p:cBhvr>
                                        <p:cTn id="19" dur="1" fill="hold">
                                          <p:stCondLst>
                                            <p:cond delay="0"/>
                                          </p:stCondLst>
                                        </p:cTn>
                                        <p:tgtEl>
                                          <p:spTgt spid="76808"/>
                                        </p:tgtEl>
                                        <p:attrNameLst>
                                          <p:attrName>style.visibility</p:attrName>
                                        </p:attrNameLst>
                                      </p:cBhvr>
                                      <p:to>
                                        <p:strVal val="visible"/>
                                      </p:to>
                                    </p:set>
                                    <p:animEffect transition="in" filter="checkerboard(across)">
                                      <p:cBhvr>
                                        <p:cTn id="20" dur="500"/>
                                        <p:tgtEl>
                                          <p:spTgt spid="76808"/>
                                        </p:tgtEl>
                                      </p:cBhvr>
                                    </p:animEffect>
                                  </p:childTnLst>
                                </p:cTn>
                              </p:par>
                            </p:childTnLst>
                          </p:cTn>
                        </p:par>
                      </p:childTnLst>
                    </p:cTn>
                  </p:par>
                  <p:par>
                    <p:cTn id="21" fill="hold">
                      <p:stCondLst>
                        <p:cond delay="indefinite"/>
                      </p:stCondLst>
                      <p:childTnLst>
                        <p:par>
                          <p:cTn id="22" fill="hold">
                            <p:stCondLst>
                              <p:cond delay="0"/>
                            </p:stCondLst>
                            <p:childTnLst>
                              <p:par>
                                <p:cTn id="23" presetID="35" presetClass="entr" presetSubtype="0" fill="hold" nodeType="clickEffect">
                                  <p:stCondLst>
                                    <p:cond delay="0"/>
                                  </p:stCondLst>
                                  <p:childTnLst>
                                    <p:set>
                                      <p:cBhvr>
                                        <p:cTn id="24" dur="1" fill="hold">
                                          <p:stCondLst>
                                            <p:cond delay="0"/>
                                          </p:stCondLst>
                                        </p:cTn>
                                        <p:tgtEl>
                                          <p:spTgt spid="76807"/>
                                        </p:tgtEl>
                                        <p:attrNameLst>
                                          <p:attrName>style.visibility</p:attrName>
                                        </p:attrNameLst>
                                      </p:cBhvr>
                                      <p:to>
                                        <p:strVal val="visible"/>
                                      </p:to>
                                    </p:set>
                                    <p:animEffect transition="in" filter="fade">
                                      <p:cBhvr>
                                        <p:cTn id="25" dur="2000"/>
                                        <p:tgtEl>
                                          <p:spTgt spid="76807"/>
                                        </p:tgtEl>
                                      </p:cBhvr>
                                    </p:animEffect>
                                    <p:anim calcmode="lin" valueType="num">
                                      <p:cBhvr>
                                        <p:cTn id="26" dur="2000" fill="hold"/>
                                        <p:tgtEl>
                                          <p:spTgt spid="76807"/>
                                        </p:tgtEl>
                                        <p:attrNameLst>
                                          <p:attrName>style.rotation</p:attrName>
                                        </p:attrNameLst>
                                      </p:cBhvr>
                                      <p:tavLst>
                                        <p:tav tm="0">
                                          <p:val>
                                            <p:fltVal val="720"/>
                                          </p:val>
                                        </p:tav>
                                        <p:tav tm="100000">
                                          <p:val>
                                            <p:fltVal val="0"/>
                                          </p:val>
                                        </p:tav>
                                      </p:tavLst>
                                    </p:anim>
                                    <p:anim calcmode="lin" valueType="num">
                                      <p:cBhvr>
                                        <p:cTn id="27" dur="2000" fill="hold"/>
                                        <p:tgtEl>
                                          <p:spTgt spid="76807"/>
                                        </p:tgtEl>
                                        <p:attrNameLst>
                                          <p:attrName>ppt_h</p:attrName>
                                        </p:attrNameLst>
                                      </p:cBhvr>
                                      <p:tavLst>
                                        <p:tav tm="0">
                                          <p:val>
                                            <p:fltVal val="0"/>
                                          </p:val>
                                        </p:tav>
                                        <p:tav tm="100000">
                                          <p:val>
                                            <p:strVal val="#ppt_h"/>
                                          </p:val>
                                        </p:tav>
                                      </p:tavLst>
                                    </p:anim>
                                    <p:anim calcmode="lin" valueType="num">
                                      <p:cBhvr>
                                        <p:cTn id="28" dur="2000" fill="hold"/>
                                        <p:tgtEl>
                                          <p:spTgt spid="76807"/>
                                        </p:tgtEl>
                                        <p:attrNameLst>
                                          <p:attrName>ppt_w</p:attrName>
                                        </p:attrNameLst>
                                      </p:cBhvr>
                                      <p:tavLst>
                                        <p:tav tm="0">
                                          <p:val>
                                            <p:fltVal val="0"/>
                                          </p:val>
                                        </p:tav>
                                        <p:tav tm="100000">
                                          <p:val>
                                            <p:strVal val="#ppt_w"/>
                                          </p:val>
                                        </p:tav>
                                      </p:tavLst>
                                    </p:anim>
                                  </p:childTnLst>
                                </p:cTn>
                              </p:par>
                            </p:childTnLst>
                          </p:cTn>
                        </p:par>
                      </p:childTnLst>
                    </p:cTn>
                  </p:par>
                  <p:par>
                    <p:cTn id="29" fill="hold">
                      <p:stCondLst>
                        <p:cond delay="indefinite"/>
                      </p:stCondLst>
                      <p:childTnLst>
                        <p:par>
                          <p:cTn id="30" fill="hold">
                            <p:stCondLst>
                              <p:cond delay="0"/>
                            </p:stCondLst>
                            <p:childTnLst>
                              <p:par>
                                <p:cTn id="31" presetID="4" presetClass="entr" presetSubtype="16" fill="hold" nodeType="clickEffect">
                                  <p:stCondLst>
                                    <p:cond delay="0"/>
                                  </p:stCondLst>
                                  <p:childTnLst>
                                    <p:set>
                                      <p:cBhvr>
                                        <p:cTn id="32" dur="1" fill="hold">
                                          <p:stCondLst>
                                            <p:cond delay="0"/>
                                          </p:stCondLst>
                                        </p:cTn>
                                        <p:tgtEl>
                                          <p:spTgt spid="76806"/>
                                        </p:tgtEl>
                                        <p:attrNameLst>
                                          <p:attrName>style.visibility</p:attrName>
                                        </p:attrNameLst>
                                      </p:cBhvr>
                                      <p:to>
                                        <p:strVal val="visible"/>
                                      </p:to>
                                    </p:set>
                                    <p:animEffect transition="in" filter="box(in)">
                                      <p:cBhvr>
                                        <p:cTn id="33" dur="500"/>
                                        <p:tgtEl>
                                          <p:spTgt spid="7680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6804" grpId="0"/>
    </p:bldLst>
  </p:timing>
</p:sld>
</file>

<file path=ppt/slides/slide40.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1">
                <a:gamma/>
                <a:tint val="63529"/>
                <a:invGamma/>
              </a:schemeClr>
            </a:gs>
          </a:gsLst>
          <a:lin ang="5400000" scaled="1"/>
        </a:gradFill>
        <a:effectLst/>
      </p:bgPr>
    </p:bg>
    <p:spTree>
      <p:nvGrpSpPr>
        <p:cNvPr id="1" name=""/>
        <p:cNvGrpSpPr/>
        <p:nvPr/>
      </p:nvGrpSpPr>
      <p:grpSpPr>
        <a:xfrm>
          <a:off x="0" y="0"/>
          <a:ext cx="0" cy="0"/>
          <a:chOff x="0" y="0"/>
          <a:chExt cx="0" cy="0"/>
        </a:xfrm>
      </p:grpSpPr>
      <p:sp>
        <p:nvSpPr>
          <p:cNvPr id="130052" name="Rectangle 4"/>
          <p:cNvSpPr>
            <a:spLocks noChangeArrowheads="1"/>
          </p:cNvSpPr>
          <p:nvPr/>
        </p:nvSpPr>
        <p:spPr bwMode="auto">
          <a:xfrm>
            <a:off x="1042988" y="503238"/>
            <a:ext cx="7381875" cy="765175"/>
          </a:xfrm>
          <a:prstGeom prst="rect">
            <a:avLst/>
          </a:prstGeom>
          <a:noFill/>
          <a:ln w="9525">
            <a:noFill/>
            <a:miter lim="800000"/>
            <a:headEnd/>
            <a:tailEnd/>
          </a:ln>
        </p:spPr>
        <p:txBody>
          <a:bodyPr anchor="ctr"/>
          <a:lstStyle/>
          <a:p>
            <a:pPr algn="ctr">
              <a:lnSpc>
                <a:spcPct val="85000"/>
              </a:lnSpc>
            </a:pPr>
            <a:r>
              <a:rPr lang="tr-TR" b="1">
                <a:latin typeface="Comic Sans MS" pitchFamily="66" charset="0"/>
              </a:rPr>
              <a:t>ÖLÇÜT BAĞIMLI ÖLÇÜ ARAÇLARININ HAZIRLANMASI</a:t>
            </a:r>
          </a:p>
          <a:p>
            <a:pPr algn="ctr">
              <a:lnSpc>
                <a:spcPct val="85000"/>
              </a:lnSpc>
            </a:pPr>
            <a:r>
              <a:rPr lang="tr-TR" b="1">
                <a:latin typeface="Comic Sans MS" pitchFamily="66" charset="0"/>
              </a:rPr>
              <a:t>(Tek Fırsat Yöntemi)</a:t>
            </a:r>
          </a:p>
        </p:txBody>
      </p:sp>
      <p:graphicFrame>
        <p:nvGraphicFramePr>
          <p:cNvPr id="130132" name="Group 84"/>
          <p:cNvGraphicFramePr>
            <a:graphicFrameLocks noGrp="1"/>
          </p:cNvGraphicFramePr>
          <p:nvPr/>
        </p:nvGraphicFramePr>
        <p:xfrm>
          <a:off x="295275" y="1266825"/>
          <a:ext cx="8524875" cy="5041905"/>
        </p:xfrm>
        <a:graphic>
          <a:graphicData uri="http://schemas.openxmlformats.org/drawingml/2006/table">
            <a:tbl>
              <a:tblPr/>
              <a:tblGrid>
                <a:gridCol w="3700463"/>
                <a:gridCol w="3586162"/>
                <a:gridCol w="806450"/>
                <a:gridCol w="431800"/>
              </a:tblGrid>
              <a:tr h="312738">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1400" b="1" i="0" u="none" strike="noStrike" cap="none" normalizeH="0" baseline="0" smtClean="0">
                          <a:ln>
                            <a:noFill/>
                          </a:ln>
                          <a:solidFill>
                            <a:schemeClr val="tx1"/>
                          </a:solidFill>
                          <a:effectLst/>
                          <a:latin typeface="Comic Sans MS" pitchFamily="66" charset="0"/>
                          <a:ea typeface="Times New Roman" pitchFamily="18" charset="0"/>
                          <a:cs typeface="Arial" charset="0"/>
                        </a:rPr>
                        <a:t>BİLDİRİMLER</a:t>
                      </a:r>
                      <a:endParaRPr kumimoji="0" lang="tr-TR" sz="14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1400" b="1" i="0" u="none" strike="noStrike" cap="none" normalizeH="0" baseline="0" smtClean="0">
                          <a:ln>
                            <a:noFill/>
                          </a:ln>
                          <a:solidFill>
                            <a:schemeClr val="tx1"/>
                          </a:solidFill>
                          <a:effectLst/>
                          <a:latin typeface="Comic Sans MS" pitchFamily="66" charset="0"/>
                          <a:ea typeface="Times New Roman" pitchFamily="18" charset="0"/>
                          <a:cs typeface="Arial" charset="0"/>
                        </a:rPr>
                        <a:t>YÖNERGELER</a:t>
                      </a:r>
                      <a:endParaRPr kumimoji="0" lang="tr-TR" sz="14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1" i="0" u="none" strike="noStrike" cap="none" normalizeH="0" baseline="0" smtClean="0">
                          <a:ln>
                            <a:noFill/>
                          </a:ln>
                          <a:solidFill>
                            <a:schemeClr val="tx1"/>
                          </a:solidFill>
                          <a:effectLst/>
                          <a:latin typeface="Comic Sans MS" pitchFamily="66" charset="0"/>
                          <a:cs typeface="Times New Roman" pitchFamily="18" charset="0"/>
                        </a:rPr>
                        <a:t>ÖLÇÜT</a:t>
                      </a:r>
                      <a:endParaRPr kumimoji="0" lang="tr-TR" sz="14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tr-TR" sz="14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12738">
                <a:tc>
                  <a:txBody>
                    <a:bodyPr/>
                    <a:lstStyle/>
                    <a:p>
                      <a:pPr marL="0" marR="0" lvl="0" indent="0" algn="l" defTabSz="914400" rtl="0" eaLnBrk="1" fontAlgn="base" latinLnBrk="0" hangingPunct="1">
                        <a:lnSpc>
                          <a:spcPct val="100000"/>
                        </a:lnSpc>
                        <a:spcBef>
                          <a:spcPct val="20000"/>
                        </a:spcBef>
                        <a:spcAft>
                          <a:spcPct val="0"/>
                        </a:spcAft>
                        <a:buClr>
                          <a:schemeClr val="tx2"/>
                        </a:buClr>
                        <a:buSzPct val="115000"/>
                        <a:buFont typeface="Wingdings" pitchFamily="2" charset="2"/>
                        <a:buNone/>
                        <a:tabLst/>
                      </a:pPr>
                      <a:endParaRPr kumimoji="0" lang="tr-TR" sz="14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400" b="1" i="0" u="none" strike="noStrike" cap="none" normalizeH="0" baseline="0" smtClean="0">
                          <a:ln>
                            <a:noFill/>
                          </a:ln>
                          <a:solidFill>
                            <a:schemeClr val="tx1"/>
                          </a:solidFill>
                          <a:effectLst/>
                          <a:latin typeface="Comic Sans MS" pitchFamily="66" charset="0"/>
                          <a:cs typeface="Times New Roman" pitchFamily="18" charset="0"/>
                        </a:rPr>
                        <a:t>Ana yönerge: Çorabını giy</a:t>
                      </a:r>
                      <a:endParaRPr kumimoji="0" lang="tr-TR" sz="14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115000"/>
                        <a:buFont typeface="Wingdings" pitchFamily="2" charset="2"/>
                        <a:buNone/>
                        <a:tabLst/>
                      </a:pPr>
                      <a:r>
                        <a:rPr kumimoji="0" lang="tr-TR" sz="1400" b="0" i="0" u="none" strike="noStrike" cap="none" normalizeH="0" baseline="0" smtClean="0">
                          <a:ln>
                            <a:noFill/>
                          </a:ln>
                          <a:solidFill>
                            <a:schemeClr val="tx1"/>
                          </a:solidFill>
                          <a:effectLst>
                            <a:outerShdw blurRad="38100" dist="38100" dir="2700000" algn="tl">
                              <a:srgbClr val="000000"/>
                            </a:outerShdw>
                          </a:effectLst>
                          <a:latin typeface="Arial" charset="0"/>
                        </a:rPr>
                        <a:t>%100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115000"/>
                        <a:buFont typeface="Wingdings" pitchFamily="2" charset="2"/>
                        <a:buNone/>
                        <a:tabLst/>
                      </a:pPr>
                      <a:endParaRPr kumimoji="0" lang="tr-TR" sz="14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143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400" b="1" i="0" u="none" strike="noStrike" cap="none" normalizeH="0" baseline="0" smtClean="0">
                          <a:ln>
                            <a:noFill/>
                          </a:ln>
                          <a:solidFill>
                            <a:schemeClr val="tx1"/>
                          </a:solidFill>
                          <a:effectLst/>
                          <a:latin typeface="Comic Sans MS" pitchFamily="66" charset="0"/>
                          <a:cs typeface="Times New Roman" pitchFamily="18" charset="0"/>
                        </a:rPr>
                        <a:t>1. Çorabı tutar.</a:t>
                      </a:r>
                      <a:endParaRPr kumimoji="0" lang="tr-TR" sz="14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400" b="1" i="0" u="none" strike="noStrike" cap="none" normalizeH="0" baseline="0" smtClean="0">
                          <a:ln>
                            <a:noFill/>
                          </a:ln>
                          <a:solidFill>
                            <a:schemeClr val="tx1"/>
                          </a:solidFill>
                          <a:effectLst/>
                          <a:latin typeface="Comic Sans MS" pitchFamily="66" charset="0"/>
                          <a:cs typeface="Times New Roman" pitchFamily="18" charset="0"/>
                        </a:rPr>
                        <a:t>1. Çorabı tut.</a:t>
                      </a:r>
                      <a:endParaRPr kumimoji="0" lang="tr-TR" sz="14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115000"/>
                        <a:buFont typeface="Wingdings" pitchFamily="2" charset="2"/>
                        <a:buNone/>
                        <a:tabLst/>
                      </a:pPr>
                      <a:endParaRPr kumimoji="0" lang="tr-TR" sz="14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115000"/>
                        <a:buFont typeface="Wingdings" pitchFamily="2" charset="2"/>
                        <a:buNone/>
                        <a:tabLst/>
                      </a:pPr>
                      <a:endParaRPr kumimoji="0" lang="tr-TR" sz="14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127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smtClean="0">
                          <a:ln>
                            <a:noFill/>
                          </a:ln>
                          <a:solidFill>
                            <a:schemeClr val="tx1"/>
                          </a:solidFill>
                          <a:effectLst/>
                          <a:latin typeface="Comic Sans MS" pitchFamily="66" charset="0"/>
                          <a:cs typeface="Times New Roman" pitchFamily="18" charset="0"/>
                        </a:rPr>
                        <a:t>a) Her iki eliyle çoraba uzanır.</a:t>
                      </a:r>
                      <a:endParaRPr kumimoji="0" lang="tr-TR" sz="14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smtClean="0">
                          <a:ln>
                            <a:noFill/>
                          </a:ln>
                          <a:solidFill>
                            <a:schemeClr val="tx1"/>
                          </a:solidFill>
                          <a:effectLst/>
                          <a:latin typeface="Comic Sans MS" pitchFamily="66" charset="0"/>
                          <a:cs typeface="Times New Roman" pitchFamily="18" charset="0"/>
                        </a:rPr>
                        <a:t>a) Her iki elinle çoraba uzan.</a:t>
                      </a:r>
                      <a:endParaRPr kumimoji="0" lang="tr-TR" sz="14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115000"/>
                        <a:buFont typeface="Wingdings" pitchFamily="2" charset="2"/>
                        <a:buNone/>
                        <a:tabLst/>
                      </a:pPr>
                      <a:endParaRPr kumimoji="0" lang="tr-TR" sz="14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115000"/>
                        <a:buFont typeface="Wingdings" pitchFamily="2" charset="2"/>
                        <a:buNone/>
                        <a:tabLst/>
                      </a:pPr>
                      <a:endParaRPr kumimoji="0" lang="tr-TR" sz="14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752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smtClean="0">
                          <a:ln>
                            <a:noFill/>
                          </a:ln>
                          <a:solidFill>
                            <a:schemeClr val="tx1"/>
                          </a:solidFill>
                          <a:effectLst/>
                          <a:latin typeface="Comic Sans MS" pitchFamily="66" charset="0"/>
                          <a:cs typeface="Times New Roman" pitchFamily="18" charset="0"/>
                        </a:rPr>
                        <a:t>b) Her iki elinin baş parmağı içeride, diğer parmakları dışarıda olacak şekilde, çorabın koncundan tutar.</a:t>
                      </a:r>
                      <a:endParaRPr kumimoji="0" lang="tr-TR" sz="14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smtClean="0">
                          <a:ln>
                            <a:noFill/>
                          </a:ln>
                          <a:solidFill>
                            <a:schemeClr val="tx1"/>
                          </a:solidFill>
                          <a:effectLst/>
                          <a:latin typeface="Comic Sans MS" pitchFamily="66" charset="0"/>
                          <a:cs typeface="Times New Roman" pitchFamily="18" charset="0"/>
                        </a:rPr>
                        <a:t>b) Her iki elinin baş  parmağı içeride, diğer parmakları dışarıda olacak şekilde, çorabın koncundan tut.</a:t>
                      </a:r>
                      <a:endParaRPr kumimoji="0" lang="tr-TR" sz="14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115000"/>
                        <a:buFont typeface="Wingdings" pitchFamily="2" charset="2"/>
                        <a:buNone/>
                        <a:tabLst/>
                      </a:pPr>
                      <a:endParaRPr kumimoji="0" lang="tr-TR" sz="14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115000"/>
                        <a:buFont typeface="Wingdings" pitchFamily="2" charset="2"/>
                        <a:buNone/>
                        <a:tabLst/>
                      </a:pPr>
                      <a:endParaRPr kumimoji="0" lang="tr-TR" sz="14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127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400" b="1" i="0" u="none" strike="noStrike" cap="none" normalizeH="0" baseline="0" smtClean="0">
                          <a:ln>
                            <a:noFill/>
                          </a:ln>
                          <a:solidFill>
                            <a:schemeClr val="tx1"/>
                          </a:solidFill>
                          <a:effectLst/>
                          <a:latin typeface="Comic Sans MS" pitchFamily="66" charset="0"/>
                          <a:cs typeface="Times New Roman" pitchFamily="18" charset="0"/>
                        </a:rPr>
                        <a:t>2. Çorabı ayak parmaklarına geçirir.</a:t>
                      </a:r>
                      <a:endParaRPr kumimoji="0" lang="tr-TR" sz="14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400" b="1" i="0" u="none" strike="noStrike" cap="none" normalizeH="0" baseline="0" smtClean="0">
                          <a:ln>
                            <a:noFill/>
                          </a:ln>
                          <a:solidFill>
                            <a:schemeClr val="tx1"/>
                          </a:solidFill>
                          <a:effectLst/>
                          <a:latin typeface="Comic Sans MS" pitchFamily="66" charset="0"/>
                          <a:cs typeface="Times New Roman" pitchFamily="18" charset="0"/>
                        </a:rPr>
                        <a:t>2. Çorabı ayak parmaklarına geçir</a:t>
                      </a:r>
                      <a:r>
                        <a:rPr kumimoji="0" lang="tr-TR" sz="1400" b="0" i="0" u="none" strike="noStrike" cap="none" normalizeH="0" baseline="0" smtClean="0">
                          <a:ln>
                            <a:noFill/>
                          </a:ln>
                          <a:solidFill>
                            <a:schemeClr val="tx1"/>
                          </a:solidFill>
                          <a:effectLst/>
                          <a:latin typeface="Comic Sans MS" pitchFamily="66" charset="0"/>
                          <a:cs typeface="Times New Roman" pitchFamily="18" charset="0"/>
                        </a:rPr>
                        <a:t>.</a:t>
                      </a:r>
                      <a:endParaRPr kumimoji="0" lang="tr-TR" sz="14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115000"/>
                        <a:buFont typeface="Wingdings" pitchFamily="2" charset="2"/>
                        <a:buNone/>
                        <a:tabLst/>
                      </a:pPr>
                      <a:endParaRPr kumimoji="0" lang="tr-TR" sz="14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115000"/>
                        <a:buFont typeface="Wingdings" pitchFamily="2" charset="2"/>
                        <a:buNone/>
                        <a:tabLst/>
                      </a:pPr>
                      <a:endParaRPr kumimoji="0" lang="tr-TR" sz="14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334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smtClean="0">
                          <a:ln>
                            <a:noFill/>
                          </a:ln>
                          <a:solidFill>
                            <a:schemeClr val="tx1"/>
                          </a:solidFill>
                          <a:effectLst/>
                          <a:latin typeface="Comic Sans MS" pitchFamily="66" charset="0"/>
                          <a:cs typeface="Times New Roman" pitchFamily="18" charset="0"/>
                        </a:rPr>
                        <a:t>a) Parmaklarını birbirine doğru hareket ettirerek, çorabı toplar.</a:t>
                      </a:r>
                      <a:endParaRPr kumimoji="0" lang="tr-TR" sz="14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smtClean="0">
                          <a:ln>
                            <a:noFill/>
                          </a:ln>
                          <a:solidFill>
                            <a:schemeClr val="tx1"/>
                          </a:solidFill>
                          <a:effectLst/>
                          <a:latin typeface="Comic Sans MS" pitchFamily="66" charset="0"/>
                          <a:cs typeface="Times New Roman" pitchFamily="18" charset="0"/>
                        </a:rPr>
                        <a:t>a) Parmaklarını birbirine doğru hareket ettirerek, çorabı topla.</a:t>
                      </a:r>
                      <a:endParaRPr kumimoji="0" lang="tr-TR" sz="14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115000"/>
                        <a:buFont typeface="Wingdings" pitchFamily="2" charset="2"/>
                        <a:buNone/>
                        <a:tabLst/>
                      </a:pPr>
                      <a:endParaRPr kumimoji="0" lang="tr-TR" sz="14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115000"/>
                        <a:buFont typeface="Wingdings" pitchFamily="2" charset="2"/>
                        <a:buNone/>
                        <a:tabLst/>
                      </a:pPr>
                      <a:endParaRPr kumimoji="0" lang="tr-TR" sz="14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127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smtClean="0">
                          <a:ln>
                            <a:noFill/>
                          </a:ln>
                          <a:solidFill>
                            <a:schemeClr val="tx1"/>
                          </a:solidFill>
                          <a:effectLst/>
                          <a:latin typeface="Comic Sans MS" pitchFamily="66" charset="0"/>
                          <a:cs typeface="Times New Roman" pitchFamily="18" charset="0"/>
                        </a:rPr>
                        <a:t>b) Çorabı ayak ucuna geçirir.</a:t>
                      </a:r>
                      <a:endParaRPr kumimoji="0" lang="tr-TR" sz="14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smtClean="0">
                          <a:ln>
                            <a:noFill/>
                          </a:ln>
                          <a:solidFill>
                            <a:schemeClr val="tx1"/>
                          </a:solidFill>
                          <a:effectLst/>
                          <a:latin typeface="Comic Sans MS" pitchFamily="66" charset="0"/>
                          <a:cs typeface="Times New Roman" pitchFamily="18" charset="0"/>
                        </a:rPr>
                        <a:t>b) Çorabı ayak ucuna geçir.</a:t>
                      </a:r>
                      <a:endParaRPr kumimoji="0" lang="tr-TR" sz="14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115000"/>
                        <a:buFont typeface="Wingdings" pitchFamily="2" charset="2"/>
                        <a:buNone/>
                        <a:tabLst/>
                      </a:pPr>
                      <a:endParaRPr kumimoji="0" lang="tr-TR" sz="14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115000"/>
                        <a:buFont typeface="Wingdings" pitchFamily="2" charset="2"/>
                        <a:buNone/>
                        <a:tabLst/>
                      </a:pPr>
                      <a:endParaRPr kumimoji="0" lang="tr-TR" sz="14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127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smtClean="0">
                          <a:ln>
                            <a:noFill/>
                          </a:ln>
                          <a:solidFill>
                            <a:schemeClr val="tx1"/>
                          </a:solidFill>
                          <a:effectLst/>
                          <a:latin typeface="Comic Sans MS" pitchFamily="66" charset="0"/>
                          <a:cs typeface="Times New Roman" pitchFamily="18" charset="0"/>
                        </a:rPr>
                        <a:t>c) Çorabı ayak parmaklarına geçirir.</a:t>
                      </a:r>
                      <a:endParaRPr kumimoji="0" lang="tr-TR" sz="14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smtClean="0">
                          <a:ln>
                            <a:noFill/>
                          </a:ln>
                          <a:solidFill>
                            <a:schemeClr val="tx1"/>
                          </a:solidFill>
                          <a:effectLst/>
                          <a:latin typeface="Comic Sans MS" pitchFamily="66" charset="0"/>
                          <a:cs typeface="Times New Roman" pitchFamily="18" charset="0"/>
                        </a:rPr>
                        <a:t>c) Çorabı ayak parmaklarına geçir.</a:t>
                      </a:r>
                      <a:endParaRPr kumimoji="0" lang="tr-TR" sz="14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115000"/>
                        <a:buFont typeface="Wingdings" pitchFamily="2" charset="2"/>
                        <a:buNone/>
                        <a:tabLst/>
                      </a:pPr>
                      <a:endParaRPr kumimoji="0" lang="tr-TR" sz="14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115000"/>
                        <a:buFont typeface="Wingdings" pitchFamily="2" charset="2"/>
                        <a:buNone/>
                        <a:tabLst/>
                      </a:pPr>
                      <a:endParaRPr kumimoji="0" lang="tr-TR" sz="14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127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400" b="1" i="0" u="none" strike="noStrike" cap="none" normalizeH="0" baseline="0" smtClean="0">
                          <a:ln>
                            <a:noFill/>
                          </a:ln>
                          <a:solidFill>
                            <a:schemeClr val="tx1"/>
                          </a:solidFill>
                          <a:effectLst/>
                          <a:latin typeface="Comic Sans MS" pitchFamily="66" charset="0"/>
                          <a:cs typeface="Times New Roman" pitchFamily="18" charset="0"/>
                        </a:rPr>
                        <a:t>3. Çorabı giyer.</a:t>
                      </a:r>
                      <a:endParaRPr kumimoji="0" lang="tr-TR" sz="14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400" b="1" i="0" u="none" strike="noStrike" cap="none" normalizeH="0" baseline="0" smtClean="0">
                          <a:ln>
                            <a:noFill/>
                          </a:ln>
                          <a:solidFill>
                            <a:schemeClr val="tx1"/>
                          </a:solidFill>
                          <a:effectLst/>
                          <a:latin typeface="Comic Sans MS" pitchFamily="66" charset="0"/>
                          <a:cs typeface="Times New Roman" pitchFamily="18" charset="0"/>
                        </a:rPr>
                        <a:t>3. Çorabı giy.</a:t>
                      </a:r>
                      <a:endParaRPr kumimoji="0" lang="tr-TR" sz="14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115000"/>
                        <a:buFont typeface="Wingdings" pitchFamily="2" charset="2"/>
                        <a:buNone/>
                        <a:tabLst/>
                      </a:pPr>
                      <a:endParaRPr kumimoji="0" lang="tr-TR" sz="14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115000"/>
                        <a:buFont typeface="Wingdings" pitchFamily="2" charset="2"/>
                        <a:buNone/>
                        <a:tabLst/>
                      </a:pPr>
                      <a:endParaRPr kumimoji="0" lang="tr-TR" sz="14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127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smtClean="0">
                          <a:ln>
                            <a:noFill/>
                          </a:ln>
                          <a:solidFill>
                            <a:schemeClr val="tx1"/>
                          </a:solidFill>
                          <a:effectLst/>
                          <a:latin typeface="Comic Sans MS" pitchFamily="66" charset="0"/>
                          <a:cs typeface="Times New Roman" pitchFamily="18" charset="0"/>
                        </a:rPr>
                        <a:t>a) </a:t>
                      </a:r>
                      <a:r>
                        <a:rPr kumimoji="0" lang="tr-TR" sz="1400" b="0" i="0" u="none" strike="noStrike" cap="none" normalizeH="0" baseline="0" smtClean="0">
                          <a:ln>
                            <a:noFill/>
                          </a:ln>
                          <a:solidFill>
                            <a:schemeClr val="tx1"/>
                          </a:solidFill>
                          <a:effectLst/>
                          <a:latin typeface="Comic Sans MS" pitchFamily="66" charset="0"/>
                        </a:rPr>
                        <a:t>Çorabı ayak tarağına kadar çeker.</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smtClean="0">
                          <a:ln>
                            <a:noFill/>
                          </a:ln>
                          <a:solidFill>
                            <a:schemeClr val="tx1"/>
                          </a:solidFill>
                          <a:effectLst/>
                          <a:latin typeface="Comic Sans MS" pitchFamily="66" charset="0"/>
                          <a:cs typeface="Times New Roman" pitchFamily="18" charset="0"/>
                        </a:rPr>
                        <a:t>a) </a:t>
                      </a:r>
                      <a:r>
                        <a:rPr kumimoji="0" lang="tr-TR" sz="1400" b="0" i="0" u="none" strike="noStrike" cap="none" normalizeH="0" baseline="0" smtClean="0">
                          <a:ln>
                            <a:noFill/>
                          </a:ln>
                          <a:solidFill>
                            <a:schemeClr val="tx1"/>
                          </a:solidFill>
                          <a:effectLst/>
                          <a:latin typeface="Comic Sans MS" pitchFamily="66" charset="0"/>
                        </a:rPr>
                        <a:t>Çorabı ayak tarağına kadar çek..</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115000"/>
                        <a:buFont typeface="Wingdings" pitchFamily="2" charset="2"/>
                        <a:buNone/>
                        <a:tabLst/>
                      </a:pPr>
                      <a:endParaRPr kumimoji="0" lang="tr-TR" sz="14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115000"/>
                        <a:buFont typeface="Wingdings" pitchFamily="2" charset="2"/>
                        <a:buNone/>
                        <a:tabLst/>
                      </a:pPr>
                      <a:endParaRPr kumimoji="0" lang="tr-TR" sz="14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143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smtClean="0">
                          <a:ln>
                            <a:noFill/>
                          </a:ln>
                          <a:solidFill>
                            <a:schemeClr val="tx1"/>
                          </a:solidFill>
                          <a:effectLst/>
                          <a:latin typeface="Comic Sans MS" pitchFamily="66" charset="0"/>
                          <a:cs typeface="Times New Roman" pitchFamily="18" charset="0"/>
                        </a:rPr>
                        <a:t>b) Elleriyle çorabı iki yana açar.</a:t>
                      </a:r>
                      <a:endParaRPr kumimoji="0" lang="tr-TR" sz="14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smtClean="0">
                          <a:ln>
                            <a:noFill/>
                          </a:ln>
                          <a:solidFill>
                            <a:schemeClr val="tx1"/>
                          </a:solidFill>
                          <a:effectLst/>
                          <a:latin typeface="Comic Sans MS" pitchFamily="66" charset="0"/>
                          <a:cs typeface="Times New Roman" pitchFamily="18" charset="0"/>
                        </a:rPr>
                        <a:t>b) Ellerinle çorabı iki yana aç.</a:t>
                      </a:r>
                      <a:endParaRPr kumimoji="0" lang="tr-TR" sz="14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115000"/>
                        <a:buFont typeface="Wingdings" pitchFamily="2" charset="2"/>
                        <a:buNone/>
                        <a:tabLst/>
                      </a:pPr>
                      <a:endParaRPr kumimoji="0" lang="tr-TR" sz="14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115000"/>
                        <a:buFont typeface="Wingdings" pitchFamily="2" charset="2"/>
                        <a:buNone/>
                        <a:tabLst/>
                      </a:pPr>
                      <a:endParaRPr kumimoji="0" lang="tr-TR" sz="14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127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smtClean="0">
                          <a:ln>
                            <a:noFill/>
                          </a:ln>
                          <a:solidFill>
                            <a:schemeClr val="tx1"/>
                          </a:solidFill>
                          <a:effectLst/>
                          <a:latin typeface="Comic Sans MS" pitchFamily="66" charset="0"/>
                          <a:cs typeface="Times New Roman" pitchFamily="18" charset="0"/>
                        </a:rPr>
                        <a:t>c) Çorabı topuğuna geçirir.</a:t>
                      </a:r>
                      <a:endParaRPr kumimoji="0" lang="tr-TR" sz="14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smtClean="0">
                          <a:ln>
                            <a:noFill/>
                          </a:ln>
                          <a:solidFill>
                            <a:schemeClr val="tx1"/>
                          </a:solidFill>
                          <a:effectLst/>
                          <a:latin typeface="Comic Sans MS" pitchFamily="66" charset="0"/>
                          <a:cs typeface="Times New Roman" pitchFamily="18" charset="0"/>
                        </a:rPr>
                        <a:t>c) Çorabı topuğuna geçir.</a:t>
                      </a:r>
                      <a:endParaRPr kumimoji="0" lang="tr-TR" sz="14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115000"/>
                        <a:buFont typeface="Wingdings" pitchFamily="2" charset="2"/>
                        <a:buNone/>
                        <a:tabLst/>
                      </a:pPr>
                      <a:endParaRPr kumimoji="0" lang="tr-TR" sz="14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115000"/>
                        <a:buFont typeface="Wingdings" pitchFamily="2" charset="2"/>
                        <a:buNone/>
                        <a:tabLst/>
                      </a:pPr>
                      <a:endParaRPr kumimoji="0" lang="tr-TR" sz="14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127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smtClean="0">
                          <a:ln>
                            <a:noFill/>
                          </a:ln>
                          <a:solidFill>
                            <a:schemeClr val="tx1"/>
                          </a:solidFill>
                          <a:effectLst/>
                          <a:latin typeface="Comic Sans MS" pitchFamily="66" charset="0"/>
                          <a:cs typeface="Times New Roman" pitchFamily="18" charset="0"/>
                        </a:rPr>
                        <a:t>d) Çorabı yukarı çeker.</a:t>
                      </a:r>
                      <a:endParaRPr kumimoji="0" lang="tr-TR" sz="14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smtClean="0">
                          <a:ln>
                            <a:noFill/>
                          </a:ln>
                          <a:solidFill>
                            <a:schemeClr val="tx1"/>
                          </a:solidFill>
                          <a:effectLst/>
                          <a:latin typeface="Comic Sans MS" pitchFamily="66" charset="0"/>
                          <a:cs typeface="Times New Roman" pitchFamily="18" charset="0"/>
                        </a:rPr>
                        <a:t>d) Çorabı yukarı çek.</a:t>
                      </a:r>
                      <a:endParaRPr kumimoji="0" lang="tr-TR" sz="14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115000"/>
                        <a:buFont typeface="Wingdings" pitchFamily="2" charset="2"/>
                        <a:buNone/>
                        <a:tabLst/>
                      </a:pPr>
                      <a:endParaRPr kumimoji="0" lang="tr-TR" sz="14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115000"/>
                        <a:buFont typeface="Wingdings" pitchFamily="2" charset="2"/>
                        <a:buNone/>
                        <a:tabLst/>
                      </a:pPr>
                      <a:endParaRPr kumimoji="0" lang="tr-TR" sz="14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pic>
        <p:nvPicPr>
          <p:cNvPr id="130130" name="Picture 82"/>
          <p:cNvPicPr>
            <a:picLocks noChangeAspect="1" noChangeArrowheads="1"/>
          </p:cNvPicPr>
          <p:nvPr/>
        </p:nvPicPr>
        <p:blipFill>
          <a:blip r:embed="rId2" cstate="print"/>
          <a:srcRect/>
          <a:stretch>
            <a:fillRect/>
          </a:stretch>
        </p:blipFill>
        <p:spPr bwMode="auto">
          <a:xfrm>
            <a:off x="8114184" y="117696"/>
            <a:ext cx="884961" cy="1013988"/>
          </a:xfrm>
          <a:prstGeom prst="rect">
            <a:avLst/>
          </a:prstGeom>
          <a:noFill/>
          <a:ln w="9525">
            <a:noFill/>
            <a:miter lim="800000"/>
            <a:headEnd/>
            <a:tailEnd/>
          </a:ln>
        </p:spPr>
      </p:pic>
    </p:spTree>
  </p:cSld>
  <p:clrMapOvr>
    <a:overrideClrMapping bg1="dk2" tx1="lt1" bg2="dk1" tx2="lt2" accent1="accent1" accent2="accent2" accent3="accent3" accent4="accent4" accent5="accent5" accent6="accent6" hlink="hlink" folHlink="folHlink"/>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130052"/>
                                        </p:tgtEl>
                                        <p:attrNameLst>
                                          <p:attrName>style.visibility</p:attrName>
                                        </p:attrNameLst>
                                      </p:cBhvr>
                                      <p:to>
                                        <p:strVal val="visible"/>
                                      </p:to>
                                    </p:set>
                                    <p:anim calcmode="lin" valueType="num">
                                      <p:cBhvr>
                                        <p:cTn id="7" dur="500" fill="hold"/>
                                        <p:tgtEl>
                                          <p:spTgt spid="130052"/>
                                        </p:tgtEl>
                                        <p:attrNameLst>
                                          <p:attrName>ppt_w</p:attrName>
                                        </p:attrNameLst>
                                      </p:cBhvr>
                                      <p:tavLst>
                                        <p:tav tm="0">
                                          <p:val>
                                            <p:fltVal val="0"/>
                                          </p:val>
                                        </p:tav>
                                        <p:tav tm="100000">
                                          <p:val>
                                            <p:strVal val="#ppt_w"/>
                                          </p:val>
                                        </p:tav>
                                      </p:tavLst>
                                    </p:anim>
                                    <p:anim calcmode="lin" valueType="num">
                                      <p:cBhvr>
                                        <p:cTn id="8" dur="500" fill="hold"/>
                                        <p:tgtEl>
                                          <p:spTgt spid="130052"/>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nodeType="clickEffect">
                                  <p:stCondLst>
                                    <p:cond delay="0"/>
                                  </p:stCondLst>
                                  <p:childTnLst>
                                    <p:set>
                                      <p:cBhvr>
                                        <p:cTn id="12" dur="1" fill="hold">
                                          <p:stCondLst>
                                            <p:cond delay="0"/>
                                          </p:stCondLst>
                                        </p:cTn>
                                        <p:tgtEl>
                                          <p:spTgt spid="130132"/>
                                        </p:tgtEl>
                                        <p:attrNameLst>
                                          <p:attrName>style.visibility</p:attrName>
                                        </p:attrNameLst>
                                      </p:cBhvr>
                                      <p:to>
                                        <p:strVal val="visible"/>
                                      </p:to>
                                    </p:set>
                                    <p:anim calcmode="lin" valueType="num">
                                      <p:cBhvr>
                                        <p:cTn id="13" dur="500" fill="hold"/>
                                        <p:tgtEl>
                                          <p:spTgt spid="130132"/>
                                        </p:tgtEl>
                                        <p:attrNameLst>
                                          <p:attrName>ppt_w</p:attrName>
                                        </p:attrNameLst>
                                      </p:cBhvr>
                                      <p:tavLst>
                                        <p:tav tm="0">
                                          <p:val>
                                            <p:fltVal val="0"/>
                                          </p:val>
                                        </p:tav>
                                        <p:tav tm="100000">
                                          <p:val>
                                            <p:strVal val="#ppt_w"/>
                                          </p:val>
                                        </p:tav>
                                      </p:tavLst>
                                    </p:anim>
                                    <p:anim calcmode="lin" valueType="num">
                                      <p:cBhvr>
                                        <p:cTn id="14" dur="500" fill="hold"/>
                                        <p:tgtEl>
                                          <p:spTgt spid="130132"/>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52" presetClass="entr" presetSubtype="0" fill="hold" nodeType="clickEffect">
                                  <p:stCondLst>
                                    <p:cond delay="0"/>
                                  </p:stCondLst>
                                  <p:childTnLst>
                                    <p:set>
                                      <p:cBhvr>
                                        <p:cTn id="18" dur="1" fill="hold">
                                          <p:stCondLst>
                                            <p:cond delay="0"/>
                                          </p:stCondLst>
                                        </p:cTn>
                                        <p:tgtEl>
                                          <p:spTgt spid="130130"/>
                                        </p:tgtEl>
                                        <p:attrNameLst>
                                          <p:attrName>style.visibility</p:attrName>
                                        </p:attrNameLst>
                                      </p:cBhvr>
                                      <p:to>
                                        <p:strVal val="visible"/>
                                      </p:to>
                                    </p:set>
                                    <p:animScale>
                                      <p:cBhvr>
                                        <p:cTn id="19" dur="1000" decel="50000" fill="hold">
                                          <p:stCondLst>
                                            <p:cond delay="0"/>
                                          </p:stCondLst>
                                        </p:cTn>
                                        <p:tgtEl>
                                          <p:spTgt spid="130130"/>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0" dur="1000" decel="50000" fill="hold">
                                          <p:stCondLst>
                                            <p:cond delay="0"/>
                                          </p:stCondLst>
                                        </p:cTn>
                                        <p:tgtEl>
                                          <p:spTgt spid="130130"/>
                                        </p:tgtEl>
                                        <p:attrNameLst>
                                          <p:attrName>ppt_x</p:attrName>
                                          <p:attrName>ppt_y</p:attrName>
                                        </p:attrNameLst>
                                      </p:cBhvr>
                                    </p:animMotion>
                                    <p:animEffect transition="in" filter="fade">
                                      <p:cBhvr>
                                        <p:cTn id="21" dur="1000"/>
                                        <p:tgtEl>
                                          <p:spTgt spid="1301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0052" grpId="0" autoUpdateAnimBg="0"/>
    </p:bldLst>
  </p:timing>
</p:sld>
</file>

<file path=ppt/slides/slide41.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1">
                <a:gamma/>
                <a:tint val="63529"/>
                <a:invGamma/>
              </a:schemeClr>
            </a:gs>
          </a:gsLst>
          <a:lin ang="5400000" scaled="1"/>
        </a:gradFill>
        <a:effectLst/>
      </p:bgPr>
    </p:bg>
    <p:spTree>
      <p:nvGrpSpPr>
        <p:cNvPr id="1" name=""/>
        <p:cNvGrpSpPr/>
        <p:nvPr/>
      </p:nvGrpSpPr>
      <p:grpSpPr>
        <a:xfrm>
          <a:off x="0" y="0"/>
          <a:ext cx="0" cy="0"/>
          <a:chOff x="0" y="0"/>
          <a:chExt cx="0" cy="0"/>
        </a:xfrm>
      </p:grpSpPr>
      <p:graphicFrame>
        <p:nvGraphicFramePr>
          <p:cNvPr id="131186" name="Group 114"/>
          <p:cNvGraphicFramePr>
            <a:graphicFrameLocks noGrp="1"/>
          </p:cNvGraphicFramePr>
          <p:nvPr/>
        </p:nvGraphicFramePr>
        <p:xfrm>
          <a:off x="287338" y="1171575"/>
          <a:ext cx="8569325" cy="5120640"/>
        </p:xfrm>
        <a:graphic>
          <a:graphicData uri="http://schemas.openxmlformats.org/drawingml/2006/table">
            <a:tbl>
              <a:tblPr/>
              <a:tblGrid>
                <a:gridCol w="3262312"/>
                <a:gridCol w="3397250"/>
                <a:gridCol w="482600"/>
                <a:gridCol w="481013"/>
                <a:gridCol w="512762"/>
                <a:gridCol w="433388"/>
              </a:tblGrid>
              <a:tr h="260350">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1400" b="1" i="0" u="none" strike="noStrike" cap="none" normalizeH="0" baseline="0" smtClean="0">
                          <a:ln>
                            <a:noFill/>
                          </a:ln>
                          <a:solidFill>
                            <a:schemeClr val="tx1"/>
                          </a:solidFill>
                          <a:effectLst/>
                          <a:latin typeface="Comic Sans MS" pitchFamily="66" charset="0"/>
                          <a:ea typeface="Times New Roman" pitchFamily="18" charset="0"/>
                          <a:cs typeface="Arial" charset="0"/>
                        </a:rPr>
                        <a:t>BİLDİRİMLER</a:t>
                      </a:r>
                      <a:endParaRPr kumimoji="0" lang="tr-TR" sz="14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1400" b="1" i="0" u="none" strike="noStrike" cap="none" normalizeH="0" baseline="0" smtClean="0">
                          <a:ln>
                            <a:noFill/>
                          </a:ln>
                          <a:solidFill>
                            <a:schemeClr val="tx1"/>
                          </a:solidFill>
                          <a:effectLst/>
                          <a:latin typeface="Comic Sans MS" pitchFamily="66" charset="0"/>
                          <a:ea typeface="Times New Roman" pitchFamily="18" charset="0"/>
                          <a:cs typeface="Arial" charset="0"/>
                        </a:rPr>
                        <a:t>YÖNERGELER</a:t>
                      </a:r>
                      <a:endParaRPr kumimoji="0" lang="tr-TR" sz="14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1" i="0" u="none" strike="noStrike" cap="none" normalizeH="0" baseline="0" smtClean="0">
                          <a:ln>
                            <a:noFill/>
                          </a:ln>
                          <a:solidFill>
                            <a:schemeClr val="tx1"/>
                          </a:solidFill>
                          <a:effectLst/>
                          <a:latin typeface="Comic Sans MS" pitchFamily="66" charset="0"/>
                          <a:cs typeface="Times New Roman" pitchFamily="18" charset="0"/>
                        </a:rPr>
                        <a:t>B</a:t>
                      </a:r>
                      <a:endParaRPr kumimoji="0" lang="tr-TR" sz="14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1" i="0" u="none" strike="noStrike" cap="none" normalizeH="0" baseline="0" smtClean="0">
                          <a:ln>
                            <a:noFill/>
                          </a:ln>
                          <a:solidFill>
                            <a:schemeClr val="tx1"/>
                          </a:solidFill>
                          <a:effectLst/>
                          <a:latin typeface="Comic Sans MS" pitchFamily="66" charset="0"/>
                          <a:cs typeface="Times New Roman" pitchFamily="18" charset="0"/>
                        </a:rPr>
                        <a:t>Sİ</a:t>
                      </a:r>
                      <a:endParaRPr kumimoji="0" lang="tr-TR" sz="14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1" i="0" u="none" strike="noStrike" cap="none" normalizeH="0" baseline="0" smtClean="0">
                          <a:ln>
                            <a:noFill/>
                          </a:ln>
                          <a:solidFill>
                            <a:schemeClr val="tx1"/>
                          </a:solidFill>
                          <a:effectLst/>
                          <a:latin typeface="Comic Sans MS" pitchFamily="66" charset="0"/>
                          <a:cs typeface="Times New Roman" pitchFamily="18" charset="0"/>
                        </a:rPr>
                        <a:t>MO</a:t>
                      </a:r>
                      <a:endParaRPr kumimoji="0" lang="tr-TR" sz="14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1" i="0" u="none" strike="noStrike" cap="none" normalizeH="0" baseline="0" smtClean="0">
                          <a:ln>
                            <a:noFill/>
                          </a:ln>
                          <a:solidFill>
                            <a:schemeClr val="tx1"/>
                          </a:solidFill>
                          <a:effectLst/>
                          <a:latin typeface="Comic Sans MS" pitchFamily="66" charset="0"/>
                          <a:cs typeface="Times New Roman" pitchFamily="18" charset="0"/>
                        </a:rPr>
                        <a:t>FY</a:t>
                      </a:r>
                      <a:endParaRPr kumimoji="0" lang="tr-TR" sz="14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60350">
                <a:tc>
                  <a:txBody>
                    <a:bodyPr/>
                    <a:lstStyle/>
                    <a:p>
                      <a:pPr marL="0" marR="0" lvl="0" indent="0" algn="l" defTabSz="914400" rtl="0" eaLnBrk="1" fontAlgn="base" latinLnBrk="0" hangingPunct="1">
                        <a:lnSpc>
                          <a:spcPct val="100000"/>
                        </a:lnSpc>
                        <a:spcBef>
                          <a:spcPct val="20000"/>
                        </a:spcBef>
                        <a:spcAft>
                          <a:spcPct val="0"/>
                        </a:spcAft>
                        <a:buClr>
                          <a:schemeClr val="tx2"/>
                        </a:buClr>
                        <a:buSzPct val="115000"/>
                        <a:buFont typeface="Wingdings" pitchFamily="2" charset="2"/>
                        <a:buNone/>
                        <a:tabLst/>
                      </a:pPr>
                      <a:endParaRPr kumimoji="0" lang="tr-TR" sz="14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400" b="1" i="0" u="none" strike="noStrike" cap="none" normalizeH="0" baseline="0" smtClean="0">
                          <a:ln>
                            <a:noFill/>
                          </a:ln>
                          <a:solidFill>
                            <a:schemeClr val="tx1"/>
                          </a:solidFill>
                          <a:effectLst/>
                          <a:latin typeface="Comic Sans MS" pitchFamily="66" charset="0"/>
                          <a:cs typeface="Times New Roman" pitchFamily="18" charset="0"/>
                        </a:rPr>
                        <a:t>Ana yönerge: Çorabını giy</a:t>
                      </a:r>
                      <a:endParaRPr kumimoji="0" lang="tr-TR" sz="14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tr-TR" sz="14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tr-TR" sz="14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tr-TR" sz="14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tr-TR" sz="14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603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400" b="1" i="0" u="none" strike="noStrike" cap="none" normalizeH="0" baseline="0" smtClean="0">
                          <a:ln>
                            <a:noFill/>
                          </a:ln>
                          <a:solidFill>
                            <a:schemeClr val="tx1"/>
                          </a:solidFill>
                          <a:effectLst/>
                          <a:latin typeface="Comic Sans MS" pitchFamily="66" charset="0"/>
                          <a:cs typeface="Times New Roman" pitchFamily="18" charset="0"/>
                        </a:rPr>
                        <a:t>1. Çorabı tutar.</a:t>
                      </a:r>
                      <a:endParaRPr kumimoji="0" lang="tr-TR" sz="14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400" b="1" i="0" u="none" strike="noStrike" cap="none" normalizeH="0" baseline="0" smtClean="0">
                          <a:ln>
                            <a:noFill/>
                          </a:ln>
                          <a:solidFill>
                            <a:schemeClr val="tx1"/>
                          </a:solidFill>
                          <a:effectLst/>
                          <a:latin typeface="Comic Sans MS" pitchFamily="66" charset="0"/>
                          <a:cs typeface="Times New Roman" pitchFamily="18" charset="0"/>
                        </a:rPr>
                        <a:t>1. Çorabı tut.</a:t>
                      </a:r>
                      <a:endParaRPr kumimoji="0" lang="tr-TR" sz="14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115000"/>
                        <a:buFont typeface="Wingdings" pitchFamily="2" charset="2"/>
                        <a:buNone/>
                        <a:tabLst/>
                      </a:pPr>
                      <a:endParaRPr kumimoji="0" lang="tr-TR" sz="14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115000"/>
                        <a:buFont typeface="Wingdings" pitchFamily="2" charset="2"/>
                        <a:buNone/>
                        <a:tabLst/>
                      </a:pPr>
                      <a:endParaRPr kumimoji="0" lang="tr-TR" sz="14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115000"/>
                        <a:buFont typeface="Wingdings" pitchFamily="2" charset="2"/>
                        <a:buNone/>
                        <a:tabLst/>
                      </a:pPr>
                      <a:endParaRPr kumimoji="0" lang="tr-TR" sz="14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115000"/>
                        <a:buFont typeface="Wingdings" pitchFamily="2" charset="2"/>
                        <a:buNone/>
                        <a:tabLst/>
                      </a:pPr>
                      <a:endParaRPr kumimoji="0" lang="tr-TR" sz="14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603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smtClean="0">
                          <a:ln>
                            <a:noFill/>
                          </a:ln>
                          <a:solidFill>
                            <a:schemeClr val="tx1"/>
                          </a:solidFill>
                          <a:effectLst/>
                          <a:latin typeface="Comic Sans MS" pitchFamily="66" charset="0"/>
                          <a:cs typeface="Times New Roman" pitchFamily="18" charset="0"/>
                        </a:rPr>
                        <a:t>a) Her iki eliyle çoraba uzanır.</a:t>
                      </a:r>
                      <a:endParaRPr kumimoji="0" lang="tr-TR" sz="14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smtClean="0">
                          <a:ln>
                            <a:noFill/>
                          </a:ln>
                          <a:solidFill>
                            <a:schemeClr val="tx1"/>
                          </a:solidFill>
                          <a:effectLst/>
                          <a:latin typeface="Comic Sans MS" pitchFamily="66" charset="0"/>
                          <a:cs typeface="Times New Roman" pitchFamily="18" charset="0"/>
                        </a:rPr>
                        <a:t>a) Her iki elinle çoraba uzan.</a:t>
                      </a:r>
                      <a:endParaRPr kumimoji="0" lang="tr-TR" sz="14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115000"/>
                        <a:buFont typeface="Wingdings" pitchFamily="2" charset="2"/>
                        <a:buNone/>
                        <a:tabLst/>
                      </a:pPr>
                      <a:endParaRPr kumimoji="0" lang="tr-TR" sz="14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115000"/>
                        <a:buFont typeface="Wingdings" pitchFamily="2" charset="2"/>
                        <a:buNone/>
                        <a:tabLst/>
                      </a:pPr>
                      <a:endParaRPr kumimoji="0" lang="tr-TR" sz="14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115000"/>
                        <a:buFont typeface="Wingdings" pitchFamily="2" charset="2"/>
                        <a:buNone/>
                        <a:tabLst/>
                      </a:pPr>
                      <a:endParaRPr kumimoji="0" lang="tr-TR" sz="14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115000"/>
                        <a:buFont typeface="Wingdings" pitchFamily="2" charset="2"/>
                        <a:buNone/>
                        <a:tabLst/>
                      </a:pPr>
                      <a:endParaRPr kumimoji="0" lang="tr-TR" sz="14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603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smtClean="0">
                          <a:ln>
                            <a:noFill/>
                          </a:ln>
                          <a:solidFill>
                            <a:schemeClr val="tx1"/>
                          </a:solidFill>
                          <a:effectLst/>
                          <a:latin typeface="Comic Sans MS" pitchFamily="66" charset="0"/>
                          <a:cs typeface="Times New Roman" pitchFamily="18" charset="0"/>
                        </a:rPr>
                        <a:t>b) Her iki elinin baş parmağı içeride, diğer parmakları dışarıda olacak şekilde, çorabın koncundan tutar.</a:t>
                      </a:r>
                      <a:endParaRPr kumimoji="0" lang="tr-TR" sz="14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smtClean="0">
                          <a:ln>
                            <a:noFill/>
                          </a:ln>
                          <a:solidFill>
                            <a:schemeClr val="tx1"/>
                          </a:solidFill>
                          <a:effectLst/>
                          <a:latin typeface="Comic Sans MS" pitchFamily="66" charset="0"/>
                          <a:cs typeface="Times New Roman" pitchFamily="18" charset="0"/>
                        </a:rPr>
                        <a:t>b) Her iki elinin baş  parmağı içeride, diğer parmakları dışarıda olacak şekilde, çorabın koncundan tut.</a:t>
                      </a:r>
                      <a:endParaRPr kumimoji="0" lang="tr-TR" sz="14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115000"/>
                        <a:buFont typeface="Wingdings" pitchFamily="2" charset="2"/>
                        <a:buNone/>
                        <a:tabLst/>
                      </a:pPr>
                      <a:endParaRPr kumimoji="0" lang="tr-TR" sz="14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115000"/>
                        <a:buFont typeface="Wingdings" pitchFamily="2" charset="2"/>
                        <a:buNone/>
                        <a:tabLst/>
                      </a:pPr>
                      <a:endParaRPr kumimoji="0" lang="tr-TR" sz="14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115000"/>
                        <a:buFont typeface="Wingdings" pitchFamily="2" charset="2"/>
                        <a:buNone/>
                        <a:tabLst/>
                      </a:pPr>
                      <a:endParaRPr kumimoji="0" lang="tr-TR" sz="14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115000"/>
                        <a:buFont typeface="Wingdings" pitchFamily="2" charset="2"/>
                        <a:buNone/>
                        <a:tabLst/>
                      </a:pPr>
                      <a:endParaRPr kumimoji="0" lang="tr-TR" sz="14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603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400" b="1" i="0" u="none" strike="noStrike" cap="none" normalizeH="0" baseline="0" smtClean="0">
                          <a:ln>
                            <a:noFill/>
                          </a:ln>
                          <a:solidFill>
                            <a:schemeClr val="tx1"/>
                          </a:solidFill>
                          <a:effectLst/>
                          <a:latin typeface="Comic Sans MS" pitchFamily="66" charset="0"/>
                          <a:cs typeface="Times New Roman" pitchFamily="18" charset="0"/>
                        </a:rPr>
                        <a:t>2. Çorabı ayak parmaklarına geçirir.</a:t>
                      </a:r>
                      <a:endParaRPr kumimoji="0" lang="tr-TR" sz="14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400" b="1" i="0" u="none" strike="noStrike" cap="none" normalizeH="0" baseline="0" smtClean="0">
                          <a:ln>
                            <a:noFill/>
                          </a:ln>
                          <a:solidFill>
                            <a:schemeClr val="tx1"/>
                          </a:solidFill>
                          <a:effectLst/>
                          <a:latin typeface="Comic Sans MS" pitchFamily="66" charset="0"/>
                          <a:cs typeface="Times New Roman" pitchFamily="18" charset="0"/>
                        </a:rPr>
                        <a:t>2. Çorabı ayak parmaklarına geçir</a:t>
                      </a:r>
                      <a:r>
                        <a:rPr kumimoji="0" lang="tr-TR" sz="1400" b="0" i="0" u="none" strike="noStrike" cap="none" normalizeH="0" baseline="0" smtClean="0">
                          <a:ln>
                            <a:noFill/>
                          </a:ln>
                          <a:solidFill>
                            <a:schemeClr val="tx1"/>
                          </a:solidFill>
                          <a:effectLst/>
                          <a:latin typeface="Comic Sans MS" pitchFamily="66" charset="0"/>
                          <a:cs typeface="Times New Roman" pitchFamily="18" charset="0"/>
                        </a:rPr>
                        <a:t>.</a:t>
                      </a:r>
                      <a:endParaRPr kumimoji="0" lang="tr-TR" sz="14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115000"/>
                        <a:buFont typeface="Wingdings" pitchFamily="2" charset="2"/>
                        <a:buNone/>
                        <a:tabLst/>
                      </a:pPr>
                      <a:endParaRPr kumimoji="0" lang="tr-TR" sz="14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115000"/>
                        <a:buFont typeface="Wingdings" pitchFamily="2" charset="2"/>
                        <a:buNone/>
                        <a:tabLst/>
                      </a:pPr>
                      <a:endParaRPr kumimoji="0" lang="tr-TR" sz="14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115000"/>
                        <a:buFont typeface="Wingdings" pitchFamily="2" charset="2"/>
                        <a:buNone/>
                        <a:tabLst/>
                      </a:pPr>
                      <a:endParaRPr kumimoji="0" lang="tr-TR" sz="14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115000"/>
                        <a:buFont typeface="Wingdings" pitchFamily="2" charset="2"/>
                        <a:buNone/>
                        <a:tabLst/>
                      </a:pPr>
                      <a:endParaRPr kumimoji="0" lang="tr-TR" sz="14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603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smtClean="0">
                          <a:ln>
                            <a:noFill/>
                          </a:ln>
                          <a:solidFill>
                            <a:schemeClr val="tx1"/>
                          </a:solidFill>
                          <a:effectLst/>
                          <a:latin typeface="Comic Sans MS" pitchFamily="66" charset="0"/>
                          <a:cs typeface="Times New Roman" pitchFamily="18" charset="0"/>
                        </a:rPr>
                        <a:t>a) Parmaklarını birbirine doğru hareket ettirerek, çorabı toplar.</a:t>
                      </a:r>
                      <a:endParaRPr kumimoji="0" lang="tr-TR" sz="14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smtClean="0">
                          <a:ln>
                            <a:noFill/>
                          </a:ln>
                          <a:solidFill>
                            <a:schemeClr val="tx1"/>
                          </a:solidFill>
                          <a:effectLst/>
                          <a:latin typeface="Comic Sans MS" pitchFamily="66" charset="0"/>
                          <a:cs typeface="Times New Roman" pitchFamily="18" charset="0"/>
                        </a:rPr>
                        <a:t>a) Parmaklarını birbirine doğru hareket ettirerek, çorabı topla.</a:t>
                      </a:r>
                      <a:endParaRPr kumimoji="0" lang="tr-TR" sz="14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115000"/>
                        <a:buFont typeface="Wingdings" pitchFamily="2" charset="2"/>
                        <a:buNone/>
                        <a:tabLst/>
                      </a:pPr>
                      <a:endParaRPr kumimoji="0" lang="tr-TR" sz="14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115000"/>
                        <a:buFont typeface="Wingdings" pitchFamily="2" charset="2"/>
                        <a:buNone/>
                        <a:tabLst/>
                      </a:pPr>
                      <a:endParaRPr kumimoji="0" lang="tr-TR" sz="14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115000"/>
                        <a:buFont typeface="Wingdings" pitchFamily="2" charset="2"/>
                        <a:buNone/>
                        <a:tabLst/>
                      </a:pPr>
                      <a:endParaRPr kumimoji="0" lang="tr-TR" sz="14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115000"/>
                        <a:buFont typeface="Wingdings" pitchFamily="2" charset="2"/>
                        <a:buNone/>
                        <a:tabLst/>
                      </a:pPr>
                      <a:endParaRPr kumimoji="0" lang="tr-TR" sz="14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603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smtClean="0">
                          <a:ln>
                            <a:noFill/>
                          </a:ln>
                          <a:solidFill>
                            <a:schemeClr val="tx1"/>
                          </a:solidFill>
                          <a:effectLst/>
                          <a:latin typeface="Comic Sans MS" pitchFamily="66" charset="0"/>
                          <a:cs typeface="Times New Roman" pitchFamily="18" charset="0"/>
                        </a:rPr>
                        <a:t>b) Çorabı ayak ucuna geçirir.</a:t>
                      </a:r>
                      <a:endParaRPr kumimoji="0" lang="tr-TR" sz="14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smtClean="0">
                          <a:ln>
                            <a:noFill/>
                          </a:ln>
                          <a:solidFill>
                            <a:schemeClr val="tx1"/>
                          </a:solidFill>
                          <a:effectLst/>
                          <a:latin typeface="Comic Sans MS" pitchFamily="66" charset="0"/>
                          <a:cs typeface="Times New Roman" pitchFamily="18" charset="0"/>
                        </a:rPr>
                        <a:t>b) Çorabı ayak ucuna geçir.</a:t>
                      </a:r>
                      <a:endParaRPr kumimoji="0" lang="tr-TR" sz="14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115000"/>
                        <a:buFont typeface="Wingdings" pitchFamily="2" charset="2"/>
                        <a:buNone/>
                        <a:tabLst/>
                      </a:pPr>
                      <a:endParaRPr kumimoji="0" lang="tr-TR" sz="14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115000"/>
                        <a:buFont typeface="Wingdings" pitchFamily="2" charset="2"/>
                        <a:buNone/>
                        <a:tabLst/>
                      </a:pPr>
                      <a:endParaRPr kumimoji="0" lang="tr-TR" sz="14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115000"/>
                        <a:buFont typeface="Wingdings" pitchFamily="2" charset="2"/>
                        <a:buNone/>
                        <a:tabLst/>
                      </a:pPr>
                      <a:endParaRPr kumimoji="0" lang="tr-TR" sz="14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115000"/>
                        <a:buFont typeface="Wingdings" pitchFamily="2" charset="2"/>
                        <a:buNone/>
                        <a:tabLst/>
                      </a:pPr>
                      <a:endParaRPr kumimoji="0" lang="tr-TR" sz="14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603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smtClean="0">
                          <a:ln>
                            <a:noFill/>
                          </a:ln>
                          <a:solidFill>
                            <a:schemeClr val="tx1"/>
                          </a:solidFill>
                          <a:effectLst/>
                          <a:latin typeface="Comic Sans MS" pitchFamily="66" charset="0"/>
                          <a:cs typeface="Times New Roman" pitchFamily="18" charset="0"/>
                        </a:rPr>
                        <a:t>c) Çorabı ayak parmaklarına geçirir.</a:t>
                      </a:r>
                      <a:endParaRPr kumimoji="0" lang="tr-TR" sz="14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smtClean="0">
                          <a:ln>
                            <a:noFill/>
                          </a:ln>
                          <a:solidFill>
                            <a:schemeClr val="tx1"/>
                          </a:solidFill>
                          <a:effectLst/>
                          <a:latin typeface="Comic Sans MS" pitchFamily="66" charset="0"/>
                          <a:cs typeface="Times New Roman" pitchFamily="18" charset="0"/>
                        </a:rPr>
                        <a:t>c) Çorabı ayak parmaklarına geçir.</a:t>
                      </a:r>
                      <a:endParaRPr kumimoji="0" lang="tr-TR" sz="14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115000"/>
                        <a:buFont typeface="Wingdings" pitchFamily="2" charset="2"/>
                        <a:buNone/>
                        <a:tabLst/>
                      </a:pPr>
                      <a:endParaRPr kumimoji="0" lang="tr-TR" sz="14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115000"/>
                        <a:buFont typeface="Wingdings" pitchFamily="2" charset="2"/>
                        <a:buNone/>
                        <a:tabLst/>
                      </a:pPr>
                      <a:endParaRPr kumimoji="0" lang="tr-TR" sz="14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115000"/>
                        <a:buFont typeface="Wingdings" pitchFamily="2" charset="2"/>
                        <a:buNone/>
                        <a:tabLst/>
                      </a:pPr>
                      <a:endParaRPr kumimoji="0" lang="tr-TR" sz="14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115000"/>
                        <a:buFont typeface="Wingdings" pitchFamily="2" charset="2"/>
                        <a:buNone/>
                        <a:tabLst/>
                      </a:pPr>
                      <a:endParaRPr kumimoji="0" lang="tr-TR" sz="14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603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400" b="1" i="0" u="none" strike="noStrike" cap="none" normalizeH="0" baseline="0" smtClean="0">
                          <a:ln>
                            <a:noFill/>
                          </a:ln>
                          <a:solidFill>
                            <a:schemeClr val="tx1"/>
                          </a:solidFill>
                          <a:effectLst/>
                          <a:latin typeface="Comic Sans MS" pitchFamily="66" charset="0"/>
                          <a:cs typeface="Times New Roman" pitchFamily="18" charset="0"/>
                        </a:rPr>
                        <a:t>3. Çorabı giyer.</a:t>
                      </a:r>
                      <a:endParaRPr kumimoji="0" lang="tr-TR" sz="14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400" b="1" i="0" u="none" strike="noStrike" cap="none" normalizeH="0" baseline="0" smtClean="0">
                          <a:ln>
                            <a:noFill/>
                          </a:ln>
                          <a:solidFill>
                            <a:schemeClr val="tx1"/>
                          </a:solidFill>
                          <a:effectLst/>
                          <a:latin typeface="Comic Sans MS" pitchFamily="66" charset="0"/>
                          <a:cs typeface="Times New Roman" pitchFamily="18" charset="0"/>
                        </a:rPr>
                        <a:t>3. Çorabı giy.</a:t>
                      </a:r>
                      <a:endParaRPr kumimoji="0" lang="tr-TR" sz="14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115000"/>
                        <a:buFont typeface="Wingdings" pitchFamily="2" charset="2"/>
                        <a:buNone/>
                        <a:tabLst/>
                      </a:pPr>
                      <a:endParaRPr kumimoji="0" lang="tr-TR" sz="14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115000"/>
                        <a:buFont typeface="Wingdings" pitchFamily="2" charset="2"/>
                        <a:buNone/>
                        <a:tabLst/>
                      </a:pPr>
                      <a:endParaRPr kumimoji="0" lang="tr-TR" sz="14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115000"/>
                        <a:buFont typeface="Wingdings" pitchFamily="2" charset="2"/>
                        <a:buNone/>
                        <a:tabLst/>
                      </a:pPr>
                      <a:endParaRPr kumimoji="0" lang="tr-TR" sz="14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115000"/>
                        <a:buFont typeface="Wingdings" pitchFamily="2" charset="2"/>
                        <a:buNone/>
                        <a:tabLst/>
                      </a:pPr>
                      <a:endParaRPr kumimoji="0" lang="tr-TR" sz="14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603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smtClean="0">
                          <a:ln>
                            <a:noFill/>
                          </a:ln>
                          <a:solidFill>
                            <a:schemeClr val="tx1"/>
                          </a:solidFill>
                          <a:effectLst/>
                          <a:latin typeface="Comic Sans MS" pitchFamily="66" charset="0"/>
                          <a:cs typeface="Times New Roman" pitchFamily="18" charset="0"/>
                        </a:rPr>
                        <a:t>a) </a:t>
                      </a:r>
                      <a:r>
                        <a:rPr kumimoji="0" lang="tr-TR" sz="1400" b="0" i="0" u="none" strike="noStrike" cap="none" normalizeH="0" baseline="0" smtClean="0">
                          <a:ln>
                            <a:noFill/>
                          </a:ln>
                          <a:solidFill>
                            <a:schemeClr val="tx1"/>
                          </a:solidFill>
                          <a:effectLst/>
                          <a:latin typeface="Comic Sans MS" pitchFamily="66" charset="0"/>
                        </a:rPr>
                        <a:t>Çorabı ayak tarağına kadar çeker.</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smtClean="0">
                          <a:ln>
                            <a:noFill/>
                          </a:ln>
                          <a:solidFill>
                            <a:schemeClr val="tx1"/>
                          </a:solidFill>
                          <a:effectLst/>
                          <a:latin typeface="Comic Sans MS" pitchFamily="66" charset="0"/>
                          <a:cs typeface="Times New Roman" pitchFamily="18" charset="0"/>
                        </a:rPr>
                        <a:t>a) </a:t>
                      </a:r>
                      <a:r>
                        <a:rPr kumimoji="0" lang="tr-TR" sz="1400" b="0" i="0" u="none" strike="noStrike" cap="none" normalizeH="0" baseline="0" smtClean="0">
                          <a:ln>
                            <a:noFill/>
                          </a:ln>
                          <a:solidFill>
                            <a:schemeClr val="tx1"/>
                          </a:solidFill>
                          <a:effectLst/>
                          <a:latin typeface="Comic Sans MS" pitchFamily="66" charset="0"/>
                        </a:rPr>
                        <a:t>Çorabı ayak tarağına kadar çek.</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115000"/>
                        <a:buFont typeface="Wingdings" pitchFamily="2" charset="2"/>
                        <a:buNone/>
                        <a:tabLst/>
                      </a:pPr>
                      <a:endParaRPr kumimoji="0" lang="tr-TR" sz="14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115000"/>
                        <a:buFont typeface="Wingdings" pitchFamily="2" charset="2"/>
                        <a:buNone/>
                        <a:tabLst/>
                      </a:pPr>
                      <a:endParaRPr kumimoji="0" lang="tr-TR" sz="14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115000"/>
                        <a:buFont typeface="Wingdings" pitchFamily="2" charset="2"/>
                        <a:buNone/>
                        <a:tabLst/>
                      </a:pPr>
                      <a:endParaRPr kumimoji="0" lang="tr-TR" sz="14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115000"/>
                        <a:buFont typeface="Wingdings" pitchFamily="2" charset="2"/>
                        <a:buNone/>
                        <a:tabLst/>
                      </a:pPr>
                      <a:endParaRPr kumimoji="0" lang="tr-TR" sz="14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603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smtClean="0">
                          <a:ln>
                            <a:noFill/>
                          </a:ln>
                          <a:solidFill>
                            <a:schemeClr val="tx1"/>
                          </a:solidFill>
                          <a:effectLst/>
                          <a:latin typeface="Comic Sans MS" pitchFamily="66" charset="0"/>
                          <a:cs typeface="Times New Roman" pitchFamily="18" charset="0"/>
                        </a:rPr>
                        <a:t>b) Elleriyle çorabı iki yana açar.</a:t>
                      </a:r>
                      <a:endParaRPr kumimoji="0" lang="tr-TR" sz="14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smtClean="0">
                          <a:ln>
                            <a:noFill/>
                          </a:ln>
                          <a:solidFill>
                            <a:schemeClr val="tx1"/>
                          </a:solidFill>
                          <a:effectLst/>
                          <a:latin typeface="Comic Sans MS" pitchFamily="66" charset="0"/>
                          <a:cs typeface="Times New Roman" pitchFamily="18" charset="0"/>
                        </a:rPr>
                        <a:t>b) Ellerinle çorabı iki yana aç.</a:t>
                      </a:r>
                      <a:endParaRPr kumimoji="0" lang="tr-TR" sz="14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115000"/>
                        <a:buFont typeface="Wingdings" pitchFamily="2" charset="2"/>
                        <a:buNone/>
                        <a:tabLst/>
                      </a:pPr>
                      <a:endParaRPr kumimoji="0" lang="tr-TR" sz="14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115000"/>
                        <a:buFont typeface="Wingdings" pitchFamily="2" charset="2"/>
                        <a:buNone/>
                        <a:tabLst/>
                      </a:pPr>
                      <a:endParaRPr kumimoji="0" lang="tr-TR" sz="14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115000"/>
                        <a:buFont typeface="Wingdings" pitchFamily="2" charset="2"/>
                        <a:buNone/>
                        <a:tabLst/>
                      </a:pPr>
                      <a:endParaRPr kumimoji="0" lang="tr-TR" sz="14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115000"/>
                        <a:buFont typeface="Wingdings" pitchFamily="2" charset="2"/>
                        <a:buNone/>
                        <a:tabLst/>
                      </a:pPr>
                      <a:endParaRPr kumimoji="0" lang="tr-TR" sz="14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603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smtClean="0">
                          <a:ln>
                            <a:noFill/>
                          </a:ln>
                          <a:solidFill>
                            <a:schemeClr val="tx1"/>
                          </a:solidFill>
                          <a:effectLst/>
                          <a:latin typeface="Comic Sans MS" pitchFamily="66" charset="0"/>
                          <a:cs typeface="Times New Roman" pitchFamily="18" charset="0"/>
                        </a:rPr>
                        <a:t>c) Çorabı topuğuna geçirir.</a:t>
                      </a:r>
                      <a:endParaRPr kumimoji="0" lang="tr-TR" sz="14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smtClean="0">
                          <a:ln>
                            <a:noFill/>
                          </a:ln>
                          <a:solidFill>
                            <a:schemeClr val="tx1"/>
                          </a:solidFill>
                          <a:effectLst/>
                          <a:latin typeface="Comic Sans MS" pitchFamily="66" charset="0"/>
                          <a:cs typeface="Times New Roman" pitchFamily="18" charset="0"/>
                        </a:rPr>
                        <a:t>c) Çorabı topuğuna geçir.</a:t>
                      </a:r>
                      <a:endParaRPr kumimoji="0" lang="tr-TR" sz="14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115000"/>
                        <a:buFont typeface="Wingdings" pitchFamily="2" charset="2"/>
                        <a:buNone/>
                        <a:tabLst/>
                      </a:pPr>
                      <a:endParaRPr kumimoji="0" lang="tr-TR" sz="14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115000"/>
                        <a:buFont typeface="Wingdings" pitchFamily="2" charset="2"/>
                        <a:buNone/>
                        <a:tabLst/>
                      </a:pPr>
                      <a:endParaRPr kumimoji="0" lang="tr-TR" sz="14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115000"/>
                        <a:buFont typeface="Wingdings" pitchFamily="2" charset="2"/>
                        <a:buNone/>
                        <a:tabLst/>
                      </a:pPr>
                      <a:endParaRPr kumimoji="0" lang="tr-TR" sz="14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115000"/>
                        <a:buFont typeface="Wingdings" pitchFamily="2" charset="2"/>
                        <a:buNone/>
                        <a:tabLst/>
                      </a:pPr>
                      <a:endParaRPr kumimoji="0" lang="tr-TR" sz="14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603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smtClean="0">
                          <a:ln>
                            <a:noFill/>
                          </a:ln>
                          <a:solidFill>
                            <a:schemeClr val="tx1"/>
                          </a:solidFill>
                          <a:effectLst/>
                          <a:latin typeface="Comic Sans MS" pitchFamily="66" charset="0"/>
                          <a:cs typeface="Times New Roman" pitchFamily="18" charset="0"/>
                        </a:rPr>
                        <a:t>d) Çorabı yukarı çeker.</a:t>
                      </a:r>
                      <a:endParaRPr kumimoji="0" lang="tr-TR" sz="14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smtClean="0">
                          <a:ln>
                            <a:noFill/>
                          </a:ln>
                          <a:solidFill>
                            <a:schemeClr val="tx1"/>
                          </a:solidFill>
                          <a:effectLst/>
                          <a:latin typeface="Comic Sans MS" pitchFamily="66" charset="0"/>
                          <a:cs typeface="Times New Roman" pitchFamily="18" charset="0"/>
                        </a:rPr>
                        <a:t>d) Çorabı yukarı çek.</a:t>
                      </a:r>
                      <a:endParaRPr kumimoji="0" lang="tr-TR" sz="14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115000"/>
                        <a:buFont typeface="Wingdings" pitchFamily="2" charset="2"/>
                        <a:buNone/>
                        <a:tabLst/>
                      </a:pPr>
                      <a:endParaRPr kumimoji="0" lang="tr-TR" sz="14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115000"/>
                        <a:buFont typeface="Wingdings" pitchFamily="2" charset="2"/>
                        <a:buNone/>
                        <a:tabLst/>
                      </a:pPr>
                      <a:endParaRPr kumimoji="0" lang="tr-TR" sz="14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115000"/>
                        <a:buFont typeface="Wingdings" pitchFamily="2" charset="2"/>
                        <a:buNone/>
                        <a:tabLst/>
                      </a:pPr>
                      <a:endParaRPr kumimoji="0" lang="tr-TR" sz="14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115000"/>
                        <a:buFont typeface="Wingdings" pitchFamily="2" charset="2"/>
                        <a:buNone/>
                        <a:tabLst/>
                      </a:pPr>
                      <a:endParaRPr kumimoji="0" lang="tr-TR" sz="14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131183" name="Rectangle 111"/>
          <p:cNvSpPr>
            <a:spLocks noChangeArrowheads="1"/>
          </p:cNvSpPr>
          <p:nvPr/>
        </p:nvSpPr>
        <p:spPr bwMode="auto">
          <a:xfrm>
            <a:off x="881063" y="233363"/>
            <a:ext cx="7381875" cy="765175"/>
          </a:xfrm>
          <a:prstGeom prst="rect">
            <a:avLst/>
          </a:prstGeom>
          <a:noFill/>
          <a:ln w="9525">
            <a:noFill/>
            <a:miter lim="800000"/>
            <a:headEnd/>
            <a:tailEnd/>
          </a:ln>
        </p:spPr>
        <p:txBody>
          <a:bodyPr anchor="ctr"/>
          <a:lstStyle/>
          <a:p>
            <a:pPr algn="ctr">
              <a:lnSpc>
                <a:spcPct val="85000"/>
              </a:lnSpc>
            </a:pPr>
            <a:r>
              <a:rPr lang="tr-TR" b="1">
                <a:latin typeface="Comic Sans MS" pitchFamily="66" charset="0"/>
              </a:rPr>
              <a:t>ÖLÇÜT BAĞIMLI ÖLÇÜ ARAÇLARININ HAZIRLANMASI</a:t>
            </a:r>
          </a:p>
          <a:p>
            <a:pPr algn="ctr">
              <a:lnSpc>
                <a:spcPct val="85000"/>
              </a:lnSpc>
            </a:pPr>
            <a:r>
              <a:rPr lang="tr-TR" b="1">
                <a:latin typeface="Comic Sans MS" pitchFamily="66" charset="0"/>
              </a:rPr>
              <a:t>(Çoklu Fırsat Yöntemi)</a:t>
            </a:r>
          </a:p>
        </p:txBody>
      </p:sp>
      <p:pic>
        <p:nvPicPr>
          <p:cNvPr id="5" name="Picture 82"/>
          <p:cNvPicPr>
            <a:picLocks noChangeAspect="1" noChangeArrowheads="1"/>
          </p:cNvPicPr>
          <p:nvPr/>
        </p:nvPicPr>
        <p:blipFill>
          <a:blip r:embed="rId2" cstate="print"/>
          <a:srcRect/>
          <a:stretch>
            <a:fillRect/>
          </a:stretch>
        </p:blipFill>
        <p:spPr bwMode="auto">
          <a:xfrm>
            <a:off x="8114184" y="117696"/>
            <a:ext cx="884961" cy="1013988"/>
          </a:xfrm>
          <a:prstGeom prst="rect">
            <a:avLst/>
          </a:prstGeom>
          <a:noFill/>
          <a:ln w="9525">
            <a:noFill/>
            <a:miter lim="800000"/>
            <a:headEnd/>
            <a:tailEnd/>
          </a:ln>
        </p:spPr>
      </p:pic>
    </p:spTree>
  </p:cSld>
  <p:clrMapOvr>
    <a:overrideClrMapping bg1="dk2" tx1="lt1" bg2="dk1" tx2="lt2" accent1="accent1" accent2="accent2" accent3="accent3" accent4="accent4" accent5="accent5" accent6="accent6" hlink="hlink" folHlink="folHlink"/>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131183"/>
                                        </p:tgtEl>
                                        <p:attrNameLst>
                                          <p:attrName>style.visibility</p:attrName>
                                        </p:attrNameLst>
                                      </p:cBhvr>
                                      <p:to>
                                        <p:strVal val="visible"/>
                                      </p:to>
                                    </p:set>
                                    <p:anim calcmode="lin" valueType="num">
                                      <p:cBhvr>
                                        <p:cTn id="7" dur="500" fill="hold"/>
                                        <p:tgtEl>
                                          <p:spTgt spid="131183"/>
                                        </p:tgtEl>
                                        <p:attrNameLst>
                                          <p:attrName>ppt_w</p:attrName>
                                        </p:attrNameLst>
                                      </p:cBhvr>
                                      <p:tavLst>
                                        <p:tav tm="0">
                                          <p:val>
                                            <p:fltVal val="0"/>
                                          </p:val>
                                        </p:tav>
                                        <p:tav tm="100000">
                                          <p:val>
                                            <p:strVal val="#ppt_w"/>
                                          </p:val>
                                        </p:tav>
                                      </p:tavLst>
                                    </p:anim>
                                    <p:anim calcmode="lin" valueType="num">
                                      <p:cBhvr>
                                        <p:cTn id="8" dur="500" fill="hold"/>
                                        <p:tgtEl>
                                          <p:spTgt spid="131183"/>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nodeType="clickEffect">
                                  <p:stCondLst>
                                    <p:cond delay="0"/>
                                  </p:stCondLst>
                                  <p:childTnLst>
                                    <p:set>
                                      <p:cBhvr>
                                        <p:cTn id="12" dur="1" fill="hold">
                                          <p:stCondLst>
                                            <p:cond delay="0"/>
                                          </p:stCondLst>
                                        </p:cTn>
                                        <p:tgtEl>
                                          <p:spTgt spid="131186"/>
                                        </p:tgtEl>
                                        <p:attrNameLst>
                                          <p:attrName>style.visibility</p:attrName>
                                        </p:attrNameLst>
                                      </p:cBhvr>
                                      <p:to>
                                        <p:strVal val="visible"/>
                                      </p:to>
                                    </p:set>
                                    <p:anim calcmode="lin" valueType="num">
                                      <p:cBhvr>
                                        <p:cTn id="13" dur="500" fill="hold"/>
                                        <p:tgtEl>
                                          <p:spTgt spid="131186"/>
                                        </p:tgtEl>
                                        <p:attrNameLst>
                                          <p:attrName>ppt_w</p:attrName>
                                        </p:attrNameLst>
                                      </p:cBhvr>
                                      <p:tavLst>
                                        <p:tav tm="0">
                                          <p:val>
                                            <p:fltVal val="0"/>
                                          </p:val>
                                        </p:tav>
                                        <p:tav tm="100000">
                                          <p:val>
                                            <p:strVal val="#ppt_w"/>
                                          </p:val>
                                        </p:tav>
                                      </p:tavLst>
                                    </p:anim>
                                    <p:anim calcmode="lin" valueType="num">
                                      <p:cBhvr>
                                        <p:cTn id="14" dur="500" fill="hold"/>
                                        <p:tgtEl>
                                          <p:spTgt spid="131186"/>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52" presetClass="entr" presetSubtype="0" fill="hold" nodeType="clickEffect">
                                  <p:stCondLst>
                                    <p:cond delay="0"/>
                                  </p:stCondLst>
                                  <p:childTnLst>
                                    <p:set>
                                      <p:cBhvr>
                                        <p:cTn id="18" dur="1" fill="hold">
                                          <p:stCondLst>
                                            <p:cond delay="0"/>
                                          </p:stCondLst>
                                        </p:cTn>
                                        <p:tgtEl>
                                          <p:spTgt spid="5"/>
                                        </p:tgtEl>
                                        <p:attrNameLst>
                                          <p:attrName>style.visibility</p:attrName>
                                        </p:attrNameLst>
                                      </p:cBhvr>
                                      <p:to>
                                        <p:strVal val="visible"/>
                                      </p:to>
                                    </p:set>
                                    <p:animScale>
                                      <p:cBhvr>
                                        <p:cTn id="19" dur="1000" decel="50000" fill="hold">
                                          <p:stCondLst>
                                            <p:cond delay="0"/>
                                          </p:stCondLst>
                                        </p:cTn>
                                        <p:tgtEl>
                                          <p:spTgt spid="5"/>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0" dur="1000" decel="50000" fill="hold">
                                          <p:stCondLst>
                                            <p:cond delay="0"/>
                                          </p:stCondLst>
                                        </p:cTn>
                                        <p:tgtEl>
                                          <p:spTgt spid="5"/>
                                        </p:tgtEl>
                                        <p:attrNameLst>
                                          <p:attrName>ppt_x</p:attrName>
                                          <p:attrName>ppt_y</p:attrName>
                                        </p:attrNameLst>
                                      </p:cBhvr>
                                    </p:animMotion>
                                    <p:animEffect transition="in" filter="fade">
                                      <p:cBhvr>
                                        <p:cTn id="21"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1183" grpId="0"/>
    </p:bldLst>
  </p:timing>
</p:sld>
</file>

<file path=ppt/slides/slide42.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1">
                <a:gamma/>
                <a:tint val="63529"/>
                <a:invGamma/>
              </a:schemeClr>
            </a:gs>
          </a:gsLst>
          <a:lin ang="5400000" scaled="1"/>
        </a:gradFill>
        <a:effectLst/>
      </p:bgPr>
    </p:bg>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a:xfrm>
            <a:off x="455613" y="1766888"/>
            <a:ext cx="8226425" cy="2347912"/>
          </a:xfrm>
        </p:spPr>
        <p:txBody>
          <a:bodyPr>
            <a:normAutofit fontScale="90000"/>
          </a:bodyPr>
          <a:lstStyle/>
          <a:p>
            <a:pPr eaLnBrk="1" hangingPunct="1"/>
            <a:r>
              <a:rPr lang="tr-TR" sz="5400" smtClean="0">
                <a:solidFill>
                  <a:srgbClr val="EDE811"/>
                </a:solidFill>
                <a:effectLst/>
              </a:rPr>
              <a:t>Öğrencinin performans düzeyinin belirlenmesi</a:t>
            </a:r>
            <a:br>
              <a:rPr lang="tr-TR" sz="5400" smtClean="0">
                <a:solidFill>
                  <a:srgbClr val="EDE811"/>
                </a:solidFill>
                <a:effectLst/>
              </a:rPr>
            </a:br>
            <a:endParaRPr lang="tr-TR" sz="5400" smtClean="0">
              <a:solidFill>
                <a:srgbClr val="EDE811"/>
              </a:solidFill>
              <a:effectLst/>
            </a:endParaRPr>
          </a:p>
        </p:txBody>
      </p:sp>
    </p:spTree>
  </p:cSld>
  <p:clrMapOvr>
    <a:overrideClrMapping bg1="dk2" tx1="lt1" bg2="dk1" tx2="lt2" accent1="accent1" accent2="accent2" accent3="accent3" accent4="accent4" accent5="accent5" accent6="accent6" hlink="hlink" folHlink="folHlink"/>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1">
                <a:gamma/>
                <a:tint val="63529"/>
                <a:invGamma/>
              </a:schemeClr>
            </a:gs>
          </a:gsLst>
          <a:lin ang="5400000" scaled="1"/>
        </a:gradFill>
        <a:effectLst/>
      </p:bgPr>
    </p:bg>
    <p:spTree>
      <p:nvGrpSpPr>
        <p:cNvPr id="1" name=""/>
        <p:cNvGrpSpPr/>
        <p:nvPr/>
      </p:nvGrpSpPr>
      <p:grpSpPr>
        <a:xfrm>
          <a:off x="0" y="0"/>
          <a:ext cx="0" cy="0"/>
          <a:chOff x="0" y="0"/>
          <a:chExt cx="0" cy="0"/>
        </a:xfrm>
      </p:grpSpPr>
      <p:sp>
        <p:nvSpPr>
          <p:cNvPr id="145412" name="Rectangle 4"/>
          <p:cNvSpPr>
            <a:spLocks noGrp="1" noChangeArrowheads="1"/>
          </p:cNvSpPr>
          <p:nvPr>
            <p:ph type="title"/>
          </p:nvPr>
        </p:nvSpPr>
        <p:spPr>
          <a:xfrm>
            <a:off x="441965" y="716709"/>
            <a:ext cx="8226425" cy="805759"/>
          </a:xfrm>
        </p:spPr>
        <p:txBody>
          <a:bodyPr>
            <a:normAutofit fontScale="90000"/>
          </a:bodyPr>
          <a:lstStyle/>
          <a:p>
            <a:pPr eaLnBrk="1" hangingPunct="1">
              <a:defRPr/>
            </a:pPr>
            <a:r>
              <a:rPr lang="tr-TR" dirty="0" smtClean="0"/>
              <a:t> </a:t>
            </a:r>
            <a:br>
              <a:rPr lang="tr-TR" dirty="0" smtClean="0"/>
            </a:br>
            <a:r>
              <a:rPr lang="tr-TR" dirty="0"/>
              <a:t/>
            </a:r>
            <a:br>
              <a:rPr lang="tr-TR" dirty="0"/>
            </a:br>
            <a:r>
              <a:rPr lang="tr-TR" dirty="0" smtClean="0"/>
              <a:t/>
            </a:r>
            <a:br>
              <a:rPr lang="tr-TR" dirty="0" smtClean="0"/>
            </a:br>
            <a:r>
              <a:rPr lang="tr-TR" dirty="0"/>
              <a:t/>
            </a:r>
            <a:br>
              <a:rPr lang="tr-TR" dirty="0"/>
            </a:br>
            <a:r>
              <a:rPr lang="tr-TR" sz="3200" dirty="0" smtClean="0">
                <a:solidFill>
                  <a:srgbClr val="FF0000"/>
                </a:solidFill>
              </a:rPr>
              <a:t>Performans Düzeyinin Belirlenmesi</a:t>
            </a:r>
            <a:r>
              <a:rPr lang="tr-TR" dirty="0" smtClean="0"/>
              <a:t/>
            </a:r>
            <a:br>
              <a:rPr lang="tr-TR" dirty="0" smtClean="0"/>
            </a:br>
            <a:endParaRPr lang="tr-TR" dirty="0" smtClean="0"/>
          </a:p>
        </p:txBody>
      </p:sp>
      <p:sp>
        <p:nvSpPr>
          <p:cNvPr id="145411" name="Rectangle 3"/>
          <p:cNvSpPr>
            <a:spLocks noGrp="1" noChangeArrowheads="1"/>
          </p:cNvSpPr>
          <p:nvPr>
            <p:ph idx="1"/>
          </p:nvPr>
        </p:nvSpPr>
        <p:spPr>
          <a:xfrm>
            <a:off x="455613" y="995881"/>
            <a:ext cx="8353409" cy="5432079"/>
          </a:xfrm>
        </p:spPr>
        <p:txBody>
          <a:bodyPr/>
          <a:lstStyle/>
          <a:p>
            <a:pPr eaLnBrk="1" hangingPunct="1">
              <a:lnSpc>
                <a:spcPct val="150000"/>
              </a:lnSpc>
              <a:buNone/>
              <a:defRPr/>
            </a:pPr>
            <a:r>
              <a:rPr lang="tr-TR" b="1" dirty="0" smtClean="0"/>
              <a:t>		</a:t>
            </a:r>
            <a:r>
              <a:rPr lang="tr-TR" sz="2400" dirty="0" smtClean="0">
                <a:latin typeface="Verdana" pitchFamily="34" charset="0"/>
                <a:ea typeface="Verdana" pitchFamily="34" charset="0"/>
                <a:cs typeface="Verdana" pitchFamily="34" charset="0"/>
              </a:rPr>
              <a:t>Beceri analizlerinden yararlanarak hazırlanan ölçüt bağımlı testlerde, her bildirim için yer alan sorular öğrenciye sorularak, doğru ve yanlış tepkileri kaydedilerek öğrencinin performans düzeyi (yapabildikleri) belirlenir. Öğrencinin performans düzeyinin belirlenmesi, öğretime nereden başlanacağına hizmet</a:t>
            </a:r>
          </a:p>
          <a:p>
            <a:pPr eaLnBrk="1" hangingPunct="1">
              <a:lnSpc>
                <a:spcPct val="150000"/>
              </a:lnSpc>
              <a:buNone/>
              <a:defRPr/>
            </a:pPr>
            <a:r>
              <a:rPr lang="tr-TR" sz="2400" dirty="0" smtClean="0">
                <a:latin typeface="Verdana" pitchFamily="34" charset="0"/>
                <a:ea typeface="Verdana" pitchFamily="34" charset="0"/>
                <a:cs typeface="Verdana" pitchFamily="34" charset="0"/>
              </a:rPr>
              <a:t>etmektedir  (Varol,1992:16) .</a:t>
            </a:r>
          </a:p>
        </p:txBody>
      </p:sp>
    </p:spTree>
  </p:cSld>
  <p:clrMapOvr>
    <a:overrideClrMapping bg1="dk2" tx1="lt1" bg2="dk1" tx2="lt2" accent1="accent1" accent2="accent2" accent3="accent3" accent4="accent4" accent5="accent5" accent6="accent6" hlink="hlink" folHlink="folHlink"/>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145412"/>
                                        </p:tgtEl>
                                        <p:attrNameLst>
                                          <p:attrName>style.visibility</p:attrName>
                                        </p:attrNameLst>
                                      </p:cBhvr>
                                      <p:to>
                                        <p:strVal val="visible"/>
                                      </p:to>
                                    </p:set>
                                    <p:animEffect transition="in" filter="fade">
                                      <p:cBhvr>
                                        <p:cTn id="7" dur="1000"/>
                                        <p:tgtEl>
                                          <p:spTgt spid="145412"/>
                                        </p:tgtEl>
                                      </p:cBhvr>
                                    </p:animEffect>
                                    <p:anim calcmode="lin" valueType="num">
                                      <p:cBhvr>
                                        <p:cTn id="8" dur="1000" fill="hold"/>
                                        <p:tgtEl>
                                          <p:spTgt spid="145412"/>
                                        </p:tgtEl>
                                        <p:attrNameLst>
                                          <p:attrName>ppt_x</p:attrName>
                                        </p:attrNameLst>
                                      </p:cBhvr>
                                      <p:tavLst>
                                        <p:tav tm="0">
                                          <p:val>
                                            <p:strVal val="#ppt_x"/>
                                          </p:val>
                                        </p:tav>
                                        <p:tav tm="100000">
                                          <p:val>
                                            <p:strVal val="#ppt_x"/>
                                          </p:val>
                                        </p:tav>
                                      </p:tavLst>
                                    </p:anim>
                                    <p:anim calcmode="lin" valueType="num">
                                      <p:cBhvr>
                                        <p:cTn id="9" dur="1000" fill="hold"/>
                                        <p:tgtEl>
                                          <p:spTgt spid="1454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5412" grpId="0"/>
    </p:bldLst>
  </p:timing>
</p:sld>
</file>

<file path=ppt/slides/slide44.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1">
                <a:gamma/>
                <a:tint val="63529"/>
                <a:invGamma/>
              </a:schemeClr>
            </a:gs>
          </a:gsLst>
          <a:lin ang="5400000" scaled="1"/>
        </a:gradFill>
        <a:effectLst/>
      </p:bgPr>
    </p:bg>
    <p:spTree>
      <p:nvGrpSpPr>
        <p:cNvPr id="1" name=""/>
        <p:cNvGrpSpPr/>
        <p:nvPr/>
      </p:nvGrpSpPr>
      <p:grpSpPr>
        <a:xfrm>
          <a:off x="0" y="0"/>
          <a:ext cx="0" cy="0"/>
          <a:chOff x="0" y="0"/>
          <a:chExt cx="0" cy="0"/>
        </a:xfrm>
      </p:grpSpPr>
      <p:sp>
        <p:nvSpPr>
          <p:cNvPr id="27653" name="Rectangle 5"/>
          <p:cNvSpPr>
            <a:spLocks noGrp="1" noChangeArrowheads="1"/>
          </p:cNvSpPr>
          <p:nvPr>
            <p:ph type="body" sz="half" idx="1"/>
          </p:nvPr>
        </p:nvSpPr>
        <p:spPr>
          <a:xfrm>
            <a:off x="533400" y="571501"/>
            <a:ext cx="7707313" cy="4480334"/>
          </a:xfrm>
        </p:spPr>
        <p:txBody>
          <a:bodyPr/>
          <a:lstStyle/>
          <a:p>
            <a:pPr eaLnBrk="1" hangingPunct="1">
              <a:buFont typeface="Wingdings" pitchFamily="2" charset="2"/>
              <a:buNone/>
              <a:defRPr/>
            </a:pPr>
            <a:r>
              <a:rPr lang="tr-TR" sz="2800" smtClean="0"/>
              <a:t>   </a:t>
            </a:r>
            <a:r>
              <a:rPr lang="tr-TR" smtClean="0">
                <a:solidFill>
                  <a:srgbClr val="FF0000"/>
                </a:solidFill>
              </a:rPr>
              <a:t>Beceri Öğretiminde  Performans  Düzeyinin Belirlenmesi</a:t>
            </a:r>
            <a:r>
              <a:rPr lang="tr-TR" b="1" smtClean="0">
                <a:solidFill>
                  <a:srgbClr val="FF0000"/>
                </a:solidFill>
              </a:rPr>
              <a:t> </a:t>
            </a:r>
          </a:p>
          <a:p>
            <a:pPr eaLnBrk="1" hangingPunct="1">
              <a:buFont typeface="Wingdings" pitchFamily="2" charset="2"/>
              <a:buNone/>
              <a:defRPr/>
            </a:pPr>
            <a:endParaRPr lang="tr-TR" b="1" smtClean="0">
              <a:solidFill>
                <a:srgbClr val="FF0000"/>
              </a:solidFill>
            </a:endParaRPr>
          </a:p>
          <a:p>
            <a:pPr eaLnBrk="1" hangingPunct="1">
              <a:buNone/>
              <a:defRPr/>
            </a:pPr>
            <a:r>
              <a:rPr lang="tr-TR" sz="2800" smtClean="0"/>
              <a:t>	Becerileri değerlendirmenin iki yolu vardır: </a:t>
            </a:r>
          </a:p>
          <a:p>
            <a:pPr eaLnBrk="1" hangingPunct="1">
              <a:defRPr/>
            </a:pPr>
            <a:endParaRPr lang="tr-TR" sz="2800" smtClean="0"/>
          </a:p>
          <a:p>
            <a:pPr eaLnBrk="1" hangingPunct="1">
              <a:buFont typeface="Wingdings" pitchFamily="2" charset="2"/>
              <a:buChar char="Ø"/>
              <a:defRPr/>
            </a:pPr>
            <a:r>
              <a:rPr lang="tr-TR" sz="2800" smtClean="0"/>
              <a:t>Tek fırsat yöntemi</a:t>
            </a:r>
          </a:p>
          <a:p>
            <a:pPr eaLnBrk="1" hangingPunct="1">
              <a:buFont typeface="Wingdings" pitchFamily="2" charset="2"/>
              <a:buChar char="Ø"/>
              <a:defRPr/>
            </a:pPr>
            <a:r>
              <a:rPr lang="tr-TR" sz="2800" smtClean="0"/>
              <a:t>Çoklu fırsat yöntemi</a:t>
            </a:r>
          </a:p>
        </p:txBody>
      </p:sp>
      <p:pic>
        <p:nvPicPr>
          <p:cNvPr id="27654" name="Picture 6" descr="FAMLS002"/>
          <p:cNvPicPr>
            <a:picLocks noGrp="1" noChangeAspect="1" noChangeArrowheads="1"/>
          </p:cNvPicPr>
          <p:nvPr>
            <p:ph sz="half" idx="2"/>
          </p:nvPr>
        </p:nvPicPr>
        <p:blipFill>
          <a:blip r:embed="rId2" cstate="print"/>
          <a:stretch>
            <a:fillRect/>
          </a:stretch>
        </p:blipFill>
        <p:spPr>
          <a:xfrm>
            <a:off x="4857750" y="2093912"/>
            <a:ext cx="3619500" cy="3543300"/>
          </a:xfrm>
          <a:noFill/>
        </p:spPr>
      </p:pic>
    </p:spTree>
  </p:cSld>
  <p:clrMapOvr>
    <a:overrideClrMapping bg1="dk2" tx1="lt1" bg2="dk1" tx2="lt2" accent1="accent1" accent2="accent2" accent3="accent3" accent4="accent4" accent5="accent5" accent6="accent6" hlink="hlink" folHlink="folHlink"/>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7654"/>
                                        </p:tgtEl>
                                        <p:attrNameLst>
                                          <p:attrName>style.visibility</p:attrName>
                                        </p:attrNameLst>
                                      </p:cBhvr>
                                      <p:to>
                                        <p:strVal val="visible"/>
                                      </p:to>
                                    </p:set>
                                    <p:anim calcmode="lin" valueType="num">
                                      <p:cBhvr additive="base">
                                        <p:cTn id="7" dur="500" fill="hold"/>
                                        <p:tgtEl>
                                          <p:spTgt spid="27654"/>
                                        </p:tgtEl>
                                        <p:attrNameLst>
                                          <p:attrName>ppt_x</p:attrName>
                                        </p:attrNameLst>
                                      </p:cBhvr>
                                      <p:tavLst>
                                        <p:tav tm="0">
                                          <p:val>
                                            <p:strVal val="#ppt_x"/>
                                          </p:val>
                                        </p:tav>
                                        <p:tav tm="100000">
                                          <p:val>
                                            <p:strVal val="#ppt_x"/>
                                          </p:val>
                                        </p:tav>
                                      </p:tavLst>
                                    </p:anim>
                                    <p:anim calcmode="lin" valueType="num">
                                      <p:cBhvr additive="base">
                                        <p:cTn id="8" dur="500" fill="hold"/>
                                        <p:tgtEl>
                                          <p:spTgt spid="2765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3" presetClass="entr" presetSubtype="0" fill="hold" grpId="0" nodeType="clickEffect">
                                  <p:stCondLst>
                                    <p:cond delay="0"/>
                                  </p:stCondLst>
                                  <p:childTnLst>
                                    <p:set>
                                      <p:cBhvr>
                                        <p:cTn id="12" dur="1" fill="hold">
                                          <p:stCondLst>
                                            <p:cond delay="0"/>
                                          </p:stCondLst>
                                        </p:cTn>
                                        <p:tgtEl>
                                          <p:spTgt spid="27653">
                                            <p:txEl>
                                              <p:pRg st="0" end="0"/>
                                            </p:txEl>
                                          </p:spTgt>
                                        </p:tgtEl>
                                        <p:attrNameLst>
                                          <p:attrName>style.visibility</p:attrName>
                                        </p:attrNameLst>
                                      </p:cBhvr>
                                      <p:to>
                                        <p:strVal val="visible"/>
                                      </p:to>
                                    </p:set>
                                    <p:animEffect transition="in" filter="fade">
                                      <p:cBhvr>
                                        <p:cTn id="13" dur="100"/>
                                        <p:tgtEl>
                                          <p:spTgt spid="27653">
                                            <p:txEl>
                                              <p:pRg st="0" end="0"/>
                                            </p:txEl>
                                          </p:spTgt>
                                        </p:tgtEl>
                                      </p:cBhvr>
                                    </p:animEffect>
                                    <p:anim calcmode="lin" valueType="num">
                                      <p:cBhvr>
                                        <p:cTn id="14" dur="400" fill="hold"/>
                                        <p:tgtEl>
                                          <p:spTgt spid="27653">
                                            <p:txEl>
                                              <p:pRg st="0" end="0"/>
                                            </p:txEl>
                                          </p:spTgt>
                                        </p:tgtEl>
                                        <p:attrNameLst>
                                          <p:attrName>ppt_x</p:attrName>
                                        </p:attrNameLst>
                                      </p:cBhvr>
                                      <p:tavLst>
                                        <p:tav tm="0">
                                          <p:val>
                                            <p:strVal val="#ppt_x"/>
                                          </p:val>
                                        </p:tav>
                                        <p:tav tm="100000">
                                          <p:val>
                                            <p:strVal val="#ppt_x"/>
                                          </p:val>
                                        </p:tav>
                                      </p:tavLst>
                                    </p:anim>
                                    <p:anim calcmode="lin" valueType="num">
                                      <p:cBhvr>
                                        <p:cTn id="15" dur="400" fill="hold"/>
                                        <p:tgtEl>
                                          <p:spTgt spid="27653">
                                            <p:txEl>
                                              <p:pRg st="0" end="0"/>
                                            </p:txEl>
                                          </p:spTgt>
                                        </p:tgtEl>
                                        <p:attrNameLst>
                                          <p:attrName>ppt_y</p:attrName>
                                        </p:attrNameLst>
                                      </p:cBhvr>
                                      <p:tavLst>
                                        <p:tav tm="0">
                                          <p:val>
                                            <p:strVal val="#ppt_y+0.31"/>
                                          </p:val>
                                        </p:tav>
                                        <p:tav tm="100000">
                                          <p:val>
                                            <p:strVal val="#ppt_y+0.31"/>
                                          </p:val>
                                        </p:tav>
                                      </p:tavLst>
                                    </p:anim>
                                    <p:anim calcmode="lin" valueType="num">
                                      <p:cBhvr>
                                        <p:cTn id="16" dur="600" decel="50000" fill="hold">
                                          <p:stCondLst>
                                            <p:cond delay="400"/>
                                          </p:stCondLst>
                                        </p:cTn>
                                        <p:tgtEl>
                                          <p:spTgt spid="27653">
                                            <p:txEl>
                                              <p:pRg st="0" end="0"/>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7" dur="600" decel="50000" fill="hold">
                                          <p:stCondLst>
                                            <p:cond delay="400"/>
                                          </p:stCondLst>
                                        </p:cTn>
                                        <p:tgtEl>
                                          <p:spTgt spid="27653">
                                            <p:txEl>
                                              <p:pRg st="0" end="0"/>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43" presetClass="entr" presetSubtype="0" fill="hold" grpId="0" nodeType="clickEffect">
                                  <p:stCondLst>
                                    <p:cond delay="0"/>
                                  </p:stCondLst>
                                  <p:childTnLst>
                                    <p:set>
                                      <p:cBhvr>
                                        <p:cTn id="21" dur="1" fill="hold">
                                          <p:stCondLst>
                                            <p:cond delay="0"/>
                                          </p:stCondLst>
                                        </p:cTn>
                                        <p:tgtEl>
                                          <p:spTgt spid="27653">
                                            <p:txEl>
                                              <p:pRg st="2" end="2"/>
                                            </p:txEl>
                                          </p:spTgt>
                                        </p:tgtEl>
                                        <p:attrNameLst>
                                          <p:attrName>style.visibility</p:attrName>
                                        </p:attrNameLst>
                                      </p:cBhvr>
                                      <p:to>
                                        <p:strVal val="visible"/>
                                      </p:to>
                                    </p:set>
                                    <p:animEffect transition="in" filter="fade">
                                      <p:cBhvr>
                                        <p:cTn id="22" dur="100"/>
                                        <p:tgtEl>
                                          <p:spTgt spid="27653">
                                            <p:txEl>
                                              <p:pRg st="2" end="2"/>
                                            </p:txEl>
                                          </p:spTgt>
                                        </p:tgtEl>
                                      </p:cBhvr>
                                    </p:animEffect>
                                    <p:anim calcmode="lin" valueType="num">
                                      <p:cBhvr>
                                        <p:cTn id="23" dur="400" fill="hold"/>
                                        <p:tgtEl>
                                          <p:spTgt spid="27653">
                                            <p:txEl>
                                              <p:pRg st="2" end="2"/>
                                            </p:txEl>
                                          </p:spTgt>
                                        </p:tgtEl>
                                        <p:attrNameLst>
                                          <p:attrName>ppt_x</p:attrName>
                                        </p:attrNameLst>
                                      </p:cBhvr>
                                      <p:tavLst>
                                        <p:tav tm="0">
                                          <p:val>
                                            <p:strVal val="#ppt_x"/>
                                          </p:val>
                                        </p:tav>
                                        <p:tav tm="100000">
                                          <p:val>
                                            <p:strVal val="#ppt_x"/>
                                          </p:val>
                                        </p:tav>
                                      </p:tavLst>
                                    </p:anim>
                                    <p:anim calcmode="lin" valueType="num">
                                      <p:cBhvr>
                                        <p:cTn id="24" dur="400" fill="hold"/>
                                        <p:tgtEl>
                                          <p:spTgt spid="27653">
                                            <p:txEl>
                                              <p:pRg st="2" end="2"/>
                                            </p:txEl>
                                          </p:spTgt>
                                        </p:tgtEl>
                                        <p:attrNameLst>
                                          <p:attrName>ppt_y</p:attrName>
                                        </p:attrNameLst>
                                      </p:cBhvr>
                                      <p:tavLst>
                                        <p:tav tm="0">
                                          <p:val>
                                            <p:strVal val="#ppt_y+0.31"/>
                                          </p:val>
                                        </p:tav>
                                        <p:tav tm="100000">
                                          <p:val>
                                            <p:strVal val="#ppt_y+0.31"/>
                                          </p:val>
                                        </p:tav>
                                      </p:tavLst>
                                    </p:anim>
                                    <p:anim calcmode="lin" valueType="num">
                                      <p:cBhvr>
                                        <p:cTn id="25" dur="600" decel="50000" fill="hold">
                                          <p:stCondLst>
                                            <p:cond delay="400"/>
                                          </p:stCondLst>
                                        </p:cTn>
                                        <p:tgtEl>
                                          <p:spTgt spid="27653">
                                            <p:txEl>
                                              <p:pRg st="2" end="2"/>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26" dur="600" decel="50000" fill="hold">
                                          <p:stCondLst>
                                            <p:cond delay="400"/>
                                          </p:stCondLst>
                                        </p:cTn>
                                        <p:tgtEl>
                                          <p:spTgt spid="27653">
                                            <p:txEl>
                                              <p:pRg st="2" end="2"/>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3" presetClass="entr" presetSubtype="0" fill="hold" grpId="0" nodeType="clickEffect">
                                  <p:stCondLst>
                                    <p:cond delay="0"/>
                                  </p:stCondLst>
                                  <p:childTnLst>
                                    <p:set>
                                      <p:cBhvr>
                                        <p:cTn id="30" dur="1" fill="hold">
                                          <p:stCondLst>
                                            <p:cond delay="0"/>
                                          </p:stCondLst>
                                        </p:cTn>
                                        <p:tgtEl>
                                          <p:spTgt spid="27653">
                                            <p:txEl>
                                              <p:pRg st="4" end="4"/>
                                            </p:txEl>
                                          </p:spTgt>
                                        </p:tgtEl>
                                        <p:attrNameLst>
                                          <p:attrName>style.visibility</p:attrName>
                                        </p:attrNameLst>
                                      </p:cBhvr>
                                      <p:to>
                                        <p:strVal val="visible"/>
                                      </p:to>
                                    </p:set>
                                    <p:animEffect transition="in" filter="fade">
                                      <p:cBhvr>
                                        <p:cTn id="31" dur="100"/>
                                        <p:tgtEl>
                                          <p:spTgt spid="27653">
                                            <p:txEl>
                                              <p:pRg st="4" end="4"/>
                                            </p:txEl>
                                          </p:spTgt>
                                        </p:tgtEl>
                                      </p:cBhvr>
                                    </p:animEffect>
                                    <p:anim calcmode="lin" valueType="num">
                                      <p:cBhvr>
                                        <p:cTn id="32" dur="400" fill="hold"/>
                                        <p:tgtEl>
                                          <p:spTgt spid="27653">
                                            <p:txEl>
                                              <p:pRg st="4" end="4"/>
                                            </p:txEl>
                                          </p:spTgt>
                                        </p:tgtEl>
                                        <p:attrNameLst>
                                          <p:attrName>ppt_x</p:attrName>
                                        </p:attrNameLst>
                                      </p:cBhvr>
                                      <p:tavLst>
                                        <p:tav tm="0">
                                          <p:val>
                                            <p:strVal val="#ppt_x"/>
                                          </p:val>
                                        </p:tav>
                                        <p:tav tm="100000">
                                          <p:val>
                                            <p:strVal val="#ppt_x"/>
                                          </p:val>
                                        </p:tav>
                                      </p:tavLst>
                                    </p:anim>
                                    <p:anim calcmode="lin" valueType="num">
                                      <p:cBhvr>
                                        <p:cTn id="33" dur="400" fill="hold"/>
                                        <p:tgtEl>
                                          <p:spTgt spid="27653">
                                            <p:txEl>
                                              <p:pRg st="4" end="4"/>
                                            </p:txEl>
                                          </p:spTgt>
                                        </p:tgtEl>
                                        <p:attrNameLst>
                                          <p:attrName>ppt_y</p:attrName>
                                        </p:attrNameLst>
                                      </p:cBhvr>
                                      <p:tavLst>
                                        <p:tav tm="0">
                                          <p:val>
                                            <p:strVal val="#ppt_y+0.31"/>
                                          </p:val>
                                        </p:tav>
                                        <p:tav tm="100000">
                                          <p:val>
                                            <p:strVal val="#ppt_y+0.31"/>
                                          </p:val>
                                        </p:tav>
                                      </p:tavLst>
                                    </p:anim>
                                    <p:anim calcmode="lin" valueType="num">
                                      <p:cBhvr>
                                        <p:cTn id="34" dur="600" decel="50000" fill="hold">
                                          <p:stCondLst>
                                            <p:cond delay="400"/>
                                          </p:stCondLst>
                                        </p:cTn>
                                        <p:tgtEl>
                                          <p:spTgt spid="27653">
                                            <p:txEl>
                                              <p:pRg st="4" end="4"/>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35" dur="600" decel="50000" fill="hold">
                                          <p:stCondLst>
                                            <p:cond delay="400"/>
                                          </p:stCondLst>
                                        </p:cTn>
                                        <p:tgtEl>
                                          <p:spTgt spid="27653">
                                            <p:txEl>
                                              <p:pRg st="4" end="4"/>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3" presetClass="entr" presetSubtype="0" fill="hold" grpId="0" nodeType="clickEffect">
                                  <p:stCondLst>
                                    <p:cond delay="0"/>
                                  </p:stCondLst>
                                  <p:childTnLst>
                                    <p:set>
                                      <p:cBhvr>
                                        <p:cTn id="39" dur="1" fill="hold">
                                          <p:stCondLst>
                                            <p:cond delay="0"/>
                                          </p:stCondLst>
                                        </p:cTn>
                                        <p:tgtEl>
                                          <p:spTgt spid="27653">
                                            <p:txEl>
                                              <p:pRg st="5" end="5"/>
                                            </p:txEl>
                                          </p:spTgt>
                                        </p:tgtEl>
                                        <p:attrNameLst>
                                          <p:attrName>style.visibility</p:attrName>
                                        </p:attrNameLst>
                                      </p:cBhvr>
                                      <p:to>
                                        <p:strVal val="visible"/>
                                      </p:to>
                                    </p:set>
                                    <p:animEffect transition="in" filter="fade">
                                      <p:cBhvr>
                                        <p:cTn id="40" dur="100"/>
                                        <p:tgtEl>
                                          <p:spTgt spid="27653">
                                            <p:txEl>
                                              <p:pRg st="5" end="5"/>
                                            </p:txEl>
                                          </p:spTgt>
                                        </p:tgtEl>
                                      </p:cBhvr>
                                    </p:animEffect>
                                    <p:anim calcmode="lin" valueType="num">
                                      <p:cBhvr>
                                        <p:cTn id="41" dur="400" fill="hold"/>
                                        <p:tgtEl>
                                          <p:spTgt spid="27653">
                                            <p:txEl>
                                              <p:pRg st="5" end="5"/>
                                            </p:txEl>
                                          </p:spTgt>
                                        </p:tgtEl>
                                        <p:attrNameLst>
                                          <p:attrName>ppt_x</p:attrName>
                                        </p:attrNameLst>
                                      </p:cBhvr>
                                      <p:tavLst>
                                        <p:tav tm="0">
                                          <p:val>
                                            <p:strVal val="#ppt_x"/>
                                          </p:val>
                                        </p:tav>
                                        <p:tav tm="100000">
                                          <p:val>
                                            <p:strVal val="#ppt_x"/>
                                          </p:val>
                                        </p:tav>
                                      </p:tavLst>
                                    </p:anim>
                                    <p:anim calcmode="lin" valueType="num">
                                      <p:cBhvr>
                                        <p:cTn id="42" dur="400" fill="hold"/>
                                        <p:tgtEl>
                                          <p:spTgt spid="27653">
                                            <p:txEl>
                                              <p:pRg st="5" end="5"/>
                                            </p:txEl>
                                          </p:spTgt>
                                        </p:tgtEl>
                                        <p:attrNameLst>
                                          <p:attrName>ppt_y</p:attrName>
                                        </p:attrNameLst>
                                      </p:cBhvr>
                                      <p:tavLst>
                                        <p:tav tm="0">
                                          <p:val>
                                            <p:strVal val="#ppt_y+0.31"/>
                                          </p:val>
                                        </p:tav>
                                        <p:tav tm="100000">
                                          <p:val>
                                            <p:strVal val="#ppt_y+0.31"/>
                                          </p:val>
                                        </p:tav>
                                      </p:tavLst>
                                    </p:anim>
                                    <p:anim calcmode="lin" valueType="num">
                                      <p:cBhvr>
                                        <p:cTn id="43" dur="600" decel="50000" fill="hold">
                                          <p:stCondLst>
                                            <p:cond delay="400"/>
                                          </p:stCondLst>
                                        </p:cTn>
                                        <p:tgtEl>
                                          <p:spTgt spid="27653">
                                            <p:txEl>
                                              <p:pRg st="5" end="5"/>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44" dur="600" decel="50000" fill="hold">
                                          <p:stCondLst>
                                            <p:cond delay="400"/>
                                          </p:stCondLst>
                                        </p:cTn>
                                        <p:tgtEl>
                                          <p:spTgt spid="27653">
                                            <p:txEl>
                                              <p:pRg st="5" end="5"/>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3" grpId="0" build="p"/>
    </p:bldLst>
  </p:timing>
</p:sld>
</file>

<file path=ppt/slides/slide45.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1">
                <a:gamma/>
                <a:tint val="63529"/>
                <a:invGamma/>
              </a:schemeClr>
            </a:gs>
          </a:gsLst>
          <a:lin ang="5400000" scaled="1"/>
        </a:gradFill>
        <a:effectLst/>
      </p:bgPr>
    </p:bg>
    <p:spTree>
      <p:nvGrpSpPr>
        <p:cNvPr id="1" name=""/>
        <p:cNvGrpSpPr/>
        <p:nvPr/>
      </p:nvGrpSpPr>
      <p:grpSpPr>
        <a:xfrm>
          <a:off x="0" y="0"/>
          <a:ext cx="0" cy="0"/>
          <a:chOff x="0" y="0"/>
          <a:chExt cx="0" cy="0"/>
        </a:xfrm>
      </p:grpSpPr>
      <p:sp>
        <p:nvSpPr>
          <p:cNvPr id="28677" name="Rectangle 5"/>
          <p:cNvSpPr>
            <a:spLocks noGrp="1" noChangeArrowheads="1"/>
          </p:cNvSpPr>
          <p:nvPr>
            <p:ph idx="1"/>
          </p:nvPr>
        </p:nvSpPr>
        <p:spPr>
          <a:xfrm>
            <a:off x="457200" y="172017"/>
            <a:ext cx="8435975" cy="6209734"/>
          </a:xfrm>
        </p:spPr>
        <p:txBody>
          <a:bodyPr>
            <a:normAutofit fontScale="92500"/>
          </a:bodyPr>
          <a:lstStyle/>
          <a:p>
            <a:pPr eaLnBrk="1" hangingPunct="1">
              <a:buNone/>
              <a:defRPr/>
            </a:pPr>
            <a:r>
              <a:rPr lang="tr-TR" sz="2400" smtClean="0">
                <a:solidFill>
                  <a:schemeClr val="accent4">
                    <a:lumMod val="20000"/>
                    <a:lumOff val="80000"/>
                  </a:schemeClr>
                </a:solidFill>
                <a:effectLst/>
                <a:latin typeface="Comic Sans MS" pitchFamily="66" charset="0"/>
              </a:rPr>
              <a:t>	</a:t>
            </a:r>
            <a:r>
              <a:rPr lang="tr-TR" sz="2400" smtClean="0">
                <a:solidFill>
                  <a:srgbClr val="FF3300"/>
                </a:solidFill>
                <a:effectLst/>
                <a:latin typeface="Comic Sans MS" pitchFamily="66" charset="0"/>
              </a:rPr>
              <a:t>	TEK FIRSAT YÖNTEMİ</a:t>
            </a:r>
            <a:endParaRPr lang="tr-TR" sz="2400" smtClean="0">
              <a:solidFill>
                <a:srgbClr val="FF3300"/>
              </a:solidFill>
              <a:effectLst>
                <a:outerShdw blurRad="38100" dist="38100" dir="2700000" algn="tl">
                  <a:srgbClr val="FFFFFF"/>
                </a:outerShdw>
              </a:effectLst>
              <a:latin typeface="Comic Sans MS" pitchFamily="66" charset="0"/>
            </a:endParaRPr>
          </a:p>
          <a:p>
            <a:pPr eaLnBrk="1" hangingPunct="1">
              <a:lnSpc>
                <a:spcPct val="150000"/>
              </a:lnSpc>
              <a:buNone/>
              <a:defRPr/>
            </a:pPr>
            <a:r>
              <a:rPr lang="tr-TR" sz="2400" smtClean="0">
                <a:solidFill>
                  <a:schemeClr val="accent4">
                    <a:lumMod val="20000"/>
                    <a:lumOff val="80000"/>
                  </a:schemeClr>
                </a:solidFill>
                <a:latin typeface="Comic Sans MS" pitchFamily="66" charset="0"/>
              </a:rPr>
              <a:t>Bu yöntemde:</a:t>
            </a:r>
          </a:p>
          <a:p>
            <a:pPr eaLnBrk="1" hangingPunct="1">
              <a:lnSpc>
                <a:spcPct val="150000"/>
              </a:lnSpc>
              <a:buFont typeface="Wingdings" pitchFamily="2" charset="2"/>
              <a:buChar char="ü"/>
              <a:defRPr/>
            </a:pPr>
            <a:r>
              <a:rPr lang="tr-TR" sz="2400" smtClean="0">
                <a:solidFill>
                  <a:schemeClr val="accent4">
                    <a:lumMod val="20000"/>
                    <a:lumOff val="80000"/>
                  </a:schemeClr>
                </a:solidFill>
                <a:latin typeface="Comic Sans MS" pitchFamily="66" charset="0"/>
              </a:rPr>
              <a:t>Bireye beceri analizinde yer alan basamakları yerine getirmesi için ana yönerge verilir, </a:t>
            </a:r>
          </a:p>
          <a:p>
            <a:pPr eaLnBrk="1" hangingPunct="1">
              <a:lnSpc>
                <a:spcPct val="150000"/>
              </a:lnSpc>
              <a:buFont typeface="Wingdings" pitchFamily="2" charset="2"/>
              <a:buChar char="ü"/>
              <a:defRPr/>
            </a:pPr>
            <a:r>
              <a:rPr lang="tr-TR" sz="2400" smtClean="0">
                <a:solidFill>
                  <a:schemeClr val="accent4">
                    <a:lumMod val="20000"/>
                    <a:lumOff val="80000"/>
                  </a:schemeClr>
                </a:solidFill>
                <a:latin typeface="Comic Sans MS" pitchFamily="66" charset="0"/>
              </a:rPr>
              <a:t>Birey doğru yaptığı her basamak için (+) alır, birey bir basamağı yanlış yaparsa, yanıt için ayrılan sürede yapmazsa ya da  yanıt için ayrılan sürede uygun olmayan davranışlar sergilerse (-) alır ve değerlendirmeye son verilir. </a:t>
            </a:r>
          </a:p>
          <a:p>
            <a:pPr eaLnBrk="1" hangingPunct="1">
              <a:lnSpc>
                <a:spcPct val="150000"/>
              </a:lnSpc>
              <a:buFont typeface="Wingdings" pitchFamily="2" charset="2"/>
              <a:buChar char="ü"/>
              <a:defRPr/>
            </a:pPr>
            <a:r>
              <a:rPr lang="tr-TR" sz="2400" smtClean="0">
                <a:solidFill>
                  <a:schemeClr val="accent4">
                    <a:lumMod val="20000"/>
                    <a:lumOff val="80000"/>
                  </a:schemeClr>
                </a:solidFill>
                <a:latin typeface="Comic Sans MS" pitchFamily="66" charset="0"/>
              </a:rPr>
              <a:t>Beceri analizinde gerçekleştirilen ilk yanlış basamaktan sonra, geriye kalan tüm basamaklar için de (-) verilerek değerlendirme sonlandırılır. </a:t>
            </a:r>
          </a:p>
        </p:txBody>
      </p:sp>
    </p:spTree>
  </p:cSld>
  <p:clrMapOvr>
    <a:overrideClrMapping bg1="dk2" tx1="lt1" bg2="dk1" tx2="lt2" accent1="accent1" accent2="accent2" accent3="accent3" accent4="accent4" accent5="accent5" accent6="accent6" hlink="hlink" folHlink="folHlink"/>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3" presetClass="entr" presetSubtype="0" fill="hold" grpId="0" nodeType="clickEffect">
                                  <p:stCondLst>
                                    <p:cond delay="0"/>
                                  </p:stCondLst>
                                  <p:childTnLst>
                                    <p:set>
                                      <p:cBhvr>
                                        <p:cTn id="6" dur="1" fill="hold">
                                          <p:stCondLst>
                                            <p:cond delay="0"/>
                                          </p:stCondLst>
                                        </p:cTn>
                                        <p:tgtEl>
                                          <p:spTgt spid="28677">
                                            <p:txEl>
                                              <p:pRg st="0" end="0"/>
                                            </p:txEl>
                                          </p:spTgt>
                                        </p:tgtEl>
                                        <p:attrNameLst>
                                          <p:attrName>style.visibility</p:attrName>
                                        </p:attrNameLst>
                                      </p:cBhvr>
                                      <p:to>
                                        <p:strVal val="visible"/>
                                      </p:to>
                                    </p:set>
                                    <p:animEffect transition="in" filter="fade">
                                      <p:cBhvr>
                                        <p:cTn id="7" dur="100"/>
                                        <p:tgtEl>
                                          <p:spTgt spid="28677">
                                            <p:txEl>
                                              <p:pRg st="0" end="0"/>
                                            </p:txEl>
                                          </p:spTgt>
                                        </p:tgtEl>
                                      </p:cBhvr>
                                    </p:animEffect>
                                    <p:anim calcmode="lin" valueType="num">
                                      <p:cBhvr>
                                        <p:cTn id="8" dur="400" fill="hold"/>
                                        <p:tgtEl>
                                          <p:spTgt spid="28677">
                                            <p:txEl>
                                              <p:pRg st="0" end="0"/>
                                            </p:txEl>
                                          </p:spTgt>
                                        </p:tgtEl>
                                        <p:attrNameLst>
                                          <p:attrName>ppt_x</p:attrName>
                                        </p:attrNameLst>
                                      </p:cBhvr>
                                      <p:tavLst>
                                        <p:tav tm="0">
                                          <p:val>
                                            <p:strVal val="#ppt_x"/>
                                          </p:val>
                                        </p:tav>
                                        <p:tav tm="100000">
                                          <p:val>
                                            <p:strVal val="#ppt_x"/>
                                          </p:val>
                                        </p:tav>
                                      </p:tavLst>
                                    </p:anim>
                                    <p:anim calcmode="lin" valueType="num">
                                      <p:cBhvr>
                                        <p:cTn id="9" dur="400" fill="hold"/>
                                        <p:tgtEl>
                                          <p:spTgt spid="28677">
                                            <p:txEl>
                                              <p:pRg st="0" end="0"/>
                                            </p:txEl>
                                          </p:spTgt>
                                        </p:tgtEl>
                                        <p:attrNameLst>
                                          <p:attrName>ppt_y</p:attrName>
                                        </p:attrNameLst>
                                      </p:cBhvr>
                                      <p:tavLst>
                                        <p:tav tm="0">
                                          <p:val>
                                            <p:strVal val="#ppt_y+0.31"/>
                                          </p:val>
                                        </p:tav>
                                        <p:tav tm="100000">
                                          <p:val>
                                            <p:strVal val="#ppt_y+0.31"/>
                                          </p:val>
                                        </p:tav>
                                      </p:tavLst>
                                    </p:anim>
                                    <p:anim calcmode="lin" valueType="num">
                                      <p:cBhvr>
                                        <p:cTn id="10" dur="600" decel="50000" fill="hold">
                                          <p:stCondLst>
                                            <p:cond delay="400"/>
                                          </p:stCondLst>
                                        </p:cTn>
                                        <p:tgtEl>
                                          <p:spTgt spid="28677">
                                            <p:txEl>
                                              <p:pRg st="0" end="0"/>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1" dur="600" decel="50000" fill="hold">
                                          <p:stCondLst>
                                            <p:cond delay="400"/>
                                          </p:stCondLst>
                                        </p:cTn>
                                        <p:tgtEl>
                                          <p:spTgt spid="28677">
                                            <p:txEl>
                                              <p:pRg st="0" end="0"/>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43" presetClass="entr" presetSubtype="0" fill="hold" grpId="0" nodeType="clickEffect">
                                  <p:stCondLst>
                                    <p:cond delay="0"/>
                                  </p:stCondLst>
                                  <p:childTnLst>
                                    <p:set>
                                      <p:cBhvr>
                                        <p:cTn id="15" dur="1" fill="hold">
                                          <p:stCondLst>
                                            <p:cond delay="0"/>
                                          </p:stCondLst>
                                        </p:cTn>
                                        <p:tgtEl>
                                          <p:spTgt spid="28677">
                                            <p:txEl>
                                              <p:pRg st="1" end="1"/>
                                            </p:txEl>
                                          </p:spTgt>
                                        </p:tgtEl>
                                        <p:attrNameLst>
                                          <p:attrName>style.visibility</p:attrName>
                                        </p:attrNameLst>
                                      </p:cBhvr>
                                      <p:to>
                                        <p:strVal val="visible"/>
                                      </p:to>
                                    </p:set>
                                    <p:animEffect transition="in" filter="fade">
                                      <p:cBhvr>
                                        <p:cTn id="16" dur="100"/>
                                        <p:tgtEl>
                                          <p:spTgt spid="28677">
                                            <p:txEl>
                                              <p:pRg st="1" end="1"/>
                                            </p:txEl>
                                          </p:spTgt>
                                        </p:tgtEl>
                                      </p:cBhvr>
                                    </p:animEffect>
                                    <p:anim calcmode="lin" valueType="num">
                                      <p:cBhvr>
                                        <p:cTn id="17" dur="400" fill="hold"/>
                                        <p:tgtEl>
                                          <p:spTgt spid="28677">
                                            <p:txEl>
                                              <p:pRg st="1" end="1"/>
                                            </p:txEl>
                                          </p:spTgt>
                                        </p:tgtEl>
                                        <p:attrNameLst>
                                          <p:attrName>ppt_x</p:attrName>
                                        </p:attrNameLst>
                                      </p:cBhvr>
                                      <p:tavLst>
                                        <p:tav tm="0">
                                          <p:val>
                                            <p:strVal val="#ppt_x"/>
                                          </p:val>
                                        </p:tav>
                                        <p:tav tm="100000">
                                          <p:val>
                                            <p:strVal val="#ppt_x"/>
                                          </p:val>
                                        </p:tav>
                                      </p:tavLst>
                                    </p:anim>
                                    <p:anim calcmode="lin" valueType="num">
                                      <p:cBhvr>
                                        <p:cTn id="18" dur="400" fill="hold"/>
                                        <p:tgtEl>
                                          <p:spTgt spid="28677">
                                            <p:txEl>
                                              <p:pRg st="1" end="1"/>
                                            </p:txEl>
                                          </p:spTgt>
                                        </p:tgtEl>
                                        <p:attrNameLst>
                                          <p:attrName>ppt_y</p:attrName>
                                        </p:attrNameLst>
                                      </p:cBhvr>
                                      <p:tavLst>
                                        <p:tav tm="0">
                                          <p:val>
                                            <p:strVal val="#ppt_y+0.31"/>
                                          </p:val>
                                        </p:tav>
                                        <p:tav tm="100000">
                                          <p:val>
                                            <p:strVal val="#ppt_y+0.31"/>
                                          </p:val>
                                        </p:tav>
                                      </p:tavLst>
                                    </p:anim>
                                    <p:anim calcmode="lin" valueType="num">
                                      <p:cBhvr>
                                        <p:cTn id="19" dur="600" decel="50000" fill="hold">
                                          <p:stCondLst>
                                            <p:cond delay="400"/>
                                          </p:stCondLst>
                                        </p:cTn>
                                        <p:tgtEl>
                                          <p:spTgt spid="28677">
                                            <p:txEl>
                                              <p:pRg st="1" end="1"/>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20" dur="600" decel="50000" fill="hold">
                                          <p:stCondLst>
                                            <p:cond delay="400"/>
                                          </p:stCondLst>
                                        </p:cTn>
                                        <p:tgtEl>
                                          <p:spTgt spid="28677">
                                            <p:txEl>
                                              <p:pRg st="1" end="1"/>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43" presetClass="entr" presetSubtype="0" fill="hold" grpId="0" nodeType="clickEffect">
                                  <p:stCondLst>
                                    <p:cond delay="0"/>
                                  </p:stCondLst>
                                  <p:childTnLst>
                                    <p:set>
                                      <p:cBhvr>
                                        <p:cTn id="24" dur="1" fill="hold">
                                          <p:stCondLst>
                                            <p:cond delay="0"/>
                                          </p:stCondLst>
                                        </p:cTn>
                                        <p:tgtEl>
                                          <p:spTgt spid="28677">
                                            <p:txEl>
                                              <p:pRg st="2" end="2"/>
                                            </p:txEl>
                                          </p:spTgt>
                                        </p:tgtEl>
                                        <p:attrNameLst>
                                          <p:attrName>style.visibility</p:attrName>
                                        </p:attrNameLst>
                                      </p:cBhvr>
                                      <p:to>
                                        <p:strVal val="visible"/>
                                      </p:to>
                                    </p:set>
                                    <p:animEffect transition="in" filter="fade">
                                      <p:cBhvr>
                                        <p:cTn id="25" dur="100"/>
                                        <p:tgtEl>
                                          <p:spTgt spid="28677">
                                            <p:txEl>
                                              <p:pRg st="2" end="2"/>
                                            </p:txEl>
                                          </p:spTgt>
                                        </p:tgtEl>
                                      </p:cBhvr>
                                    </p:animEffect>
                                    <p:anim calcmode="lin" valueType="num">
                                      <p:cBhvr>
                                        <p:cTn id="26" dur="400" fill="hold"/>
                                        <p:tgtEl>
                                          <p:spTgt spid="28677">
                                            <p:txEl>
                                              <p:pRg st="2" end="2"/>
                                            </p:txEl>
                                          </p:spTgt>
                                        </p:tgtEl>
                                        <p:attrNameLst>
                                          <p:attrName>ppt_x</p:attrName>
                                        </p:attrNameLst>
                                      </p:cBhvr>
                                      <p:tavLst>
                                        <p:tav tm="0">
                                          <p:val>
                                            <p:strVal val="#ppt_x"/>
                                          </p:val>
                                        </p:tav>
                                        <p:tav tm="100000">
                                          <p:val>
                                            <p:strVal val="#ppt_x"/>
                                          </p:val>
                                        </p:tav>
                                      </p:tavLst>
                                    </p:anim>
                                    <p:anim calcmode="lin" valueType="num">
                                      <p:cBhvr>
                                        <p:cTn id="27" dur="400" fill="hold"/>
                                        <p:tgtEl>
                                          <p:spTgt spid="28677">
                                            <p:txEl>
                                              <p:pRg st="2" end="2"/>
                                            </p:txEl>
                                          </p:spTgt>
                                        </p:tgtEl>
                                        <p:attrNameLst>
                                          <p:attrName>ppt_y</p:attrName>
                                        </p:attrNameLst>
                                      </p:cBhvr>
                                      <p:tavLst>
                                        <p:tav tm="0">
                                          <p:val>
                                            <p:strVal val="#ppt_y+0.31"/>
                                          </p:val>
                                        </p:tav>
                                        <p:tav tm="100000">
                                          <p:val>
                                            <p:strVal val="#ppt_y+0.31"/>
                                          </p:val>
                                        </p:tav>
                                      </p:tavLst>
                                    </p:anim>
                                    <p:anim calcmode="lin" valueType="num">
                                      <p:cBhvr>
                                        <p:cTn id="28" dur="600" decel="50000" fill="hold">
                                          <p:stCondLst>
                                            <p:cond delay="400"/>
                                          </p:stCondLst>
                                        </p:cTn>
                                        <p:tgtEl>
                                          <p:spTgt spid="28677">
                                            <p:txEl>
                                              <p:pRg st="2" end="2"/>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29" dur="600" decel="50000" fill="hold">
                                          <p:stCondLst>
                                            <p:cond delay="400"/>
                                          </p:stCondLst>
                                        </p:cTn>
                                        <p:tgtEl>
                                          <p:spTgt spid="28677">
                                            <p:txEl>
                                              <p:pRg st="2" end="2"/>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3" presetClass="entr" presetSubtype="0" fill="hold" grpId="0" nodeType="clickEffect">
                                  <p:stCondLst>
                                    <p:cond delay="0"/>
                                  </p:stCondLst>
                                  <p:childTnLst>
                                    <p:set>
                                      <p:cBhvr>
                                        <p:cTn id="33" dur="1" fill="hold">
                                          <p:stCondLst>
                                            <p:cond delay="0"/>
                                          </p:stCondLst>
                                        </p:cTn>
                                        <p:tgtEl>
                                          <p:spTgt spid="28677">
                                            <p:txEl>
                                              <p:pRg st="3" end="3"/>
                                            </p:txEl>
                                          </p:spTgt>
                                        </p:tgtEl>
                                        <p:attrNameLst>
                                          <p:attrName>style.visibility</p:attrName>
                                        </p:attrNameLst>
                                      </p:cBhvr>
                                      <p:to>
                                        <p:strVal val="visible"/>
                                      </p:to>
                                    </p:set>
                                    <p:animEffect transition="in" filter="fade">
                                      <p:cBhvr>
                                        <p:cTn id="34" dur="100"/>
                                        <p:tgtEl>
                                          <p:spTgt spid="28677">
                                            <p:txEl>
                                              <p:pRg st="3" end="3"/>
                                            </p:txEl>
                                          </p:spTgt>
                                        </p:tgtEl>
                                      </p:cBhvr>
                                    </p:animEffect>
                                    <p:anim calcmode="lin" valueType="num">
                                      <p:cBhvr>
                                        <p:cTn id="35" dur="400" fill="hold"/>
                                        <p:tgtEl>
                                          <p:spTgt spid="28677">
                                            <p:txEl>
                                              <p:pRg st="3" end="3"/>
                                            </p:txEl>
                                          </p:spTgt>
                                        </p:tgtEl>
                                        <p:attrNameLst>
                                          <p:attrName>ppt_x</p:attrName>
                                        </p:attrNameLst>
                                      </p:cBhvr>
                                      <p:tavLst>
                                        <p:tav tm="0">
                                          <p:val>
                                            <p:strVal val="#ppt_x"/>
                                          </p:val>
                                        </p:tav>
                                        <p:tav tm="100000">
                                          <p:val>
                                            <p:strVal val="#ppt_x"/>
                                          </p:val>
                                        </p:tav>
                                      </p:tavLst>
                                    </p:anim>
                                    <p:anim calcmode="lin" valueType="num">
                                      <p:cBhvr>
                                        <p:cTn id="36" dur="400" fill="hold"/>
                                        <p:tgtEl>
                                          <p:spTgt spid="28677">
                                            <p:txEl>
                                              <p:pRg st="3" end="3"/>
                                            </p:txEl>
                                          </p:spTgt>
                                        </p:tgtEl>
                                        <p:attrNameLst>
                                          <p:attrName>ppt_y</p:attrName>
                                        </p:attrNameLst>
                                      </p:cBhvr>
                                      <p:tavLst>
                                        <p:tav tm="0">
                                          <p:val>
                                            <p:strVal val="#ppt_y+0.31"/>
                                          </p:val>
                                        </p:tav>
                                        <p:tav tm="100000">
                                          <p:val>
                                            <p:strVal val="#ppt_y+0.31"/>
                                          </p:val>
                                        </p:tav>
                                      </p:tavLst>
                                    </p:anim>
                                    <p:anim calcmode="lin" valueType="num">
                                      <p:cBhvr>
                                        <p:cTn id="37" dur="600" decel="50000" fill="hold">
                                          <p:stCondLst>
                                            <p:cond delay="400"/>
                                          </p:stCondLst>
                                        </p:cTn>
                                        <p:tgtEl>
                                          <p:spTgt spid="28677">
                                            <p:txEl>
                                              <p:pRg st="3" end="3"/>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38" dur="600" decel="50000" fill="hold">
                                          <p:stCondLst>
                                            <p:cond delay="400"/>
                                          </p:stCondLst>
                                        </p:cTn>
                                        <p:tgtEl>
                                          <p:spTgt spid="28677">
                                            <p:txEl>
                                              <p:pRg st="3" end="3"/>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43" presetClass="entr" presetSubtype="0" fill="hold" grpId="0" nodeType="clickEffect">
                                  <p:stCondLst>
                                    <p:cond delay="0"/>
                                  </p:stCondLst>
                                  <p:childTnLst>
                                    <p:set>
                                      <p:cBhvr>
                                        <p:cTn id="42" dur="1" fill="hold">
                                          <p:stCondLst>
                                            <p:cond delay="0"/>
                                          </p:stCondLst>
                                        </p:cTn>
                                        <p:tgtEl>
                                          <p:spTgt spid="28677">
                                            <p:txEl>
                                              <p:pRg st="4" end="4"/>
                                            </p:txEl>
                                          </p:spTgt>
                                        </p:tgtEl>
                                        <p:attrNameLst>
                                          <p:attrName>style.visibility</p:attrName>
                                        </p:attrNameLst>
                                      </p:cBhvr>
                                      <p:to>
                                        <p:strVal val="visible"/>
                                      </p:to>
                                    </p:set>
                                    <p:animEffect transition="in" filter="fade">
                                      <p:cBhvr>
                                        <p:cTn id="43" dur="100"/>
                                        <p:tgtEl>
                                          <p:spTgt spid="28677">
                                            <p:txEl>
                                              <p:pRg st="4" end="4"/>
                                            </p:txEl>
                                          </p:spTgt>
                                        </p:tgtEl>
                                      </p:cBhvr>
                                    </p:animEffect>
                                    <p:anim calcmode="lin" valueType="num">
                                      <p:cBhvr>
                                        <p:cTn id="44" dur="400" fill="hold"/>
                                        <p:tgtEl>
                                          <p:spTgt spid="28677">
                                            <p:txEl>
                                              <p:pRg st="4" end="4"/>
                                            </p:txEl>
                                          </p:spTgt>
                                        </p:tgtEl>
                                        <p:attrNameLst>
                                          <p:attrName>ppt_x</p:attrName>
                                        </p:attrNameLst>
                                      </p:cBhvr>
                                      <p:tavLst>
                                        <p:tav tm="0">
                                          <p:val>
                                            <p:strVal val="#ppt_x"/>
                                          </p:val>
                                        </p:tav>
                                        <p:tav tm="100000">
                                          <p:val>
                                            <p:strVal val="#ppt_x"/>
                                          </p:val>
                                        </p:tav>
                                      </p:tavLst>
                                    </p:anim>
                                    <p:anim calcmode="lin" valueType="num">
                                      <p:cBhvr>
                                        <p:cTn id="45" dur="400" fill="hold"/>
                                        <p:tgtEl>
                                          <p:spTgt spid="28677">
                                            <p:txEl>
                                              <p:pRg st="4" end="4"/>
                                            </p:txEl>
                                          </p:spTgt>
                                        </p:tgtEl>
                                        <p:attrNameLst>
                                          <p:attrName>ppt_y</p:attrName>
                                        </p:attrNameLst>
                                      </p:cBhvr>
                                      <p:tavLst>
                                        <p:tav tm="0">
                                          <p:val>
                                            <p:strVal val="#ppt_y+0.31"/>
                                          </p:val>
                                        </p:tav>
                                        <p:tav tm="100000">
                                          <p:val>
                                            <p:strVal val="#ppt_y+0.31"/>
                                          </p:val>
                                        </p:tav>
                                      </p:tavLst>
                                    </p:anim>
                                    <p:anim calcmode="lin" valueType="num">
                                      <p:cBhvr>
                                        <p:cTn id="46" dur="600" decel="50000" fill="hold">
                                          <p:stCondLst>
                                            <p:cond delay="400"/>
                                          </p:stCondLst>
                                        </p:cTn>
                                        <p:tgtEl>
                                          <p:spTgt spid="28677">
                                            <p:txEl>
                                              <p:pRg st="4" end="4"/>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47" dur="600" decel="50000" fill="hold">
                                          <p:stCondLst>
                                            <p:cond delay="400"/>
                                          </p:stCondLst>
                                        </p:cTn>
                                        <p:tgtEl>
                                          <p:spTgt spid="28677">
                                            <p:txEl>
                                              <p:pRg st="4" end="4"/>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7" grpId="0" build="p"/>
    </p:bldLst>
  </p:timing>
</p:sld>
</file>

<file path=ppt/slides/slide46.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1">
                <a:gamma/>
                <a:tint val="63529"/>
                <a:invGamma/>
              </a:schemeClr>
            </a:gs>
          </a:gsLst>
          <a:lin ang="5400000" scaled="1"/>
        </a:gradFill>
        <a:effectLst/>
      </p:bgPr>
    </p:bg>
    <p:spTree>
      <p:nvGrpSpPr>
        <p:cNvPr id="1" name=""/>
        <p:cNvGrpSpPr/>
        <p:nvPr/>
      </p:nvGrpSpPr>
      <p:grpSpPr>
        <a:xfrm>
          <a:off x="0" y="0"/>
          <a:ext cx="0" cy="0"/>
          <a:chOff x="0" y="0"/>
          <a:chExt cx="0" cy="0"/>
        </a:xfrm>
      </p:grpSpPr>
      <p:sp>
        <p:nvSpPr>
          <p:cNvPr id="29701" name="Rectangle 5"/>
          <p:cNvSpPr>
            <a:spLocks noChangeArrowheads="1"/>
          </p:cNvSpPr>
          <p:nvPr/>
        </p:nvSpPr>
        <p:spPr bwMode="auto">
          <a:xfrm>
            <a:off x="457200" y="244444"/>
            <a:ext cx="8229600" cy="6255944"/>
          </a:xfrm>
          <a:prstGeom prst="rect">
            <a:avLst/>
          </a:prstGeom>
          <a:noFill/>
          <a:ln w="9525">
            <a:noFill/>
            <a:miter lim="800000"/>
            <a:headEnd/>
            <a:tailEnd/>
          </a:ln>
          <a:effectLst/>
        </p:spPr>
        <p:txBody>
          <a:bodyPr/>
          <a:lstStyle/>
          <a:p>
            <a:pPr marL="457200" indent="-457200">
              <a:lnSpc>
                <a:spcPct val="90000"/>
              </a:lnSpc>
              <a:spcBef>
                <a:spcPct val="20000"/>
              </a:spcBef>
              <a:buClr>
                <a:schemeClr val="tx2"/>
              </a:buClr>
              <a:buSzPct val="115000"/>
              <a:buFont typeface="Wingdings" pitchFamily="2" charset="2"/>
              <a:buNone/>
              <a:defRPr/>
            </a:pPr>
            <a:r>
              <a:rPr lang="tr-TR" sz="2400" smtClean="0">
                <a:effectLst>
                  <a:outerShdw blurRad="38100" dist="38100" dir="2700000" algn="tl">
                    <a:srgbClr val="000000"/>
                  </a:outerShdw>
                </a:effectLst>
                <a:latin typeface="Comic Sans MS" pitchFamily="66" charset="0"/>
              </a:rPr>
              <a:t>		Tek </a:t>
            </a:r>
            <a:r>
              <a:rPr lang="tr-TR" sz="2400">
                <a:effectLst>
                  <a:outerShdw blurRad="38100" dist="38100" dir="2700000" algn="tl">
                    <a:srgbClr val="000000"/>
                  </a:outerShdw>
                </a:effectLst>
                <a:latin typeface="Comic Sans MS" pitchFamily="66" charset="0"/>
              </a:rPr>
              <a:t>fırsat yöntemiyle değerlendirme yapmanın </a:t>
            </a:r>
            <a:r>
              <a:rPr lang="tr-TR" sz="2400">
                <a:solidFill>
                  <a:schemeClr val="accent4">
                    <a:lumMod val="20000"/>
                    <a:lumOff val="80000"/>
                  </a:schemeClr>
                </a:solidFill>
                <a:effectLst>
                  <a:outerShdw blurRad="38100" dist="38100" dir="2700000" algn="tl">
                    <a:srgbClr val="000000"/>
                  </a:outerShdw>
                </a:effectLst>
                <a:latin typeface="Comic Sans MS" pitchFamily="66" charset="0"/>
              </a:rPr>
              <a:t>A</a:t>
            </a:r>
            <a:r>
              <a:rPr lang="tr-TR" sz="2400" smtClean="0">
                <a:solidFill>
                  <a:schemeClr val="accent4">
                    <a:lumMod val="20000"/>
                    <a:lumOff val="80000"/>
                  </a:schemeClr>
                </a:solidFill>
                <a:effectLst>
                  <a:outerShdw blurRad="38100" dist="38100" dir="2700000" algn="tl">
                    <a:srgbClr val="000000"/>
                  </a:outerShdw>
                </a:effectLst>
                <a:latin typeface="Comic Sans MS" pitchFamily="66" charset="0"/>
              </a:rPr>
              <a:t>vantajları;</a:t>
            </a:r>
            <a:endParaRPr lang="tr-TR" sz="2400">
              <a:solidFill>
                <a:schemeClr val="accent4">
                  <a:lumMod val="20000"/>
                  <a:lumOff val="80000"/>
                </a:schemeClr>
              </a:solidFill>
              <a:effectLst>
                <a:outerShdw blurRad="38100" dist="38100" dir="2700000" algn="tl">
                  <a:srgbClr val="000000"/>
                </a:outerShdw>
              </a:effectLst>
              <a:latin typeface="Comic Sans MS" pitchFamily="66" charset="0"/>
            </a:endParaRPr>
          </a:p>
          <a:p>
            <a:pPr marL="457200" indent="-457200">
              <a:lnSpc>
                <a:spcPct val="90000"/>
              </a:lnSpc>
              <a:spcBef>
                <a:spcPct val="20000"/>
              </a:spcBef>
              <a:buClr>
                <a:schemeClr val="tx2"/>
              </a:buClr>
              <a:buSzPct val="115000"/>
              <a:buFont typeface="Wingdings" pitchFamily="2" charset="2"/>
              <a:buNone/>
              <a:defRPr/>
            </a:pPr>
            <a:endParaRPr lang="tr-TR" sz="800">
              <a:effectLst>
                <a:outerShdw blurRad="38100" dist="38100" dir="2700000" algn="tl">
                  <a:srgbClr val="000000"/>
                </a:outerShdw>
              </a:effectLst>
              <a:latin typeface="Comic Sans MS" pitchFamily="66" charset="0"/>
            </a:endParaRPr>
          </a:p>
          <a:p>
            <a:pPr marL="457200" indent="-457200">
              <a:lnSpc>
                <a:spcPct val="90000"/>
              </a:lnSpc>
              <a:spcBef>
                <a:spcPct val="20000"/>
              </a:spcBef>
              <a:buClr>
                <a:schemeClr val="tx2"/>
              </a:buClr>
              <a:buSzPct val="115000"/>
              <a:buFont typeface="Wingdings" pitchFamily="2" charset="2"/>
              <a:buChar char="ü"/>
              <a:defRPr/>
            </a:pPr>
            <a:r>
              <a:rPr lang="tr-TR" sz="2400" smtClean="0">
                <a:effectLst>
                  <a:outerShdw blurRad="38100" dist="38100" dir="2700000" algn="tl">
                    <a:srgbClr val="000000"/>
                  </a:outerShdw>
                </a:effectLst>
                <a:latin typeface="Comic Sans MS" pitchFamily="66" charset="0"/>
              </a:rPr>
              <a:t>Değerlendirme </a:t>
            </a:r>
            <a:r>
              <a:rPr lang="tr-TR" sz="2400">
                <a:effectLst>
                  <a:outerShdw blurRad="38100" dist="38100" dir="2700000" algn="tl">
                    <a:srgbClr val="000000"/>
                  </a:outerShdw>
                </a:effectLst>
                <a:latin typeface="Comic Sans MS" pitchFamily="66" charset="0"/>
              </a:rPr>
              <a:t>kısa sürede tamamlanır, </a:t>
            </a:r>
          </a:p>
          <a:p>
            <a:pPr marL="457200" indent="-457200">
              <a:lnSpc>
                <a:spcPct val="90000"/>
              </a:lnSpc>
              <a:spcBef>
                <a:spcPct val="20000"/>
              </a:spcBef>
              <a:buClr>
                <a:schemeClr val="tx2"/>
              </a:buClr>
              <a:buSzPct val="115000"/>
              <a:buFont typeface="Wingdings" pitchFamily="2" charset="2"/>
              <a:buChar char="ü"/>
              <a:defRPr/>
            </a:pPr>
            <a:r>
              <a:rPr lang="tr-TR" sz="2400" smtClean="0">
                <a:effectLst>
                  <a:outerShdw blurRad="38100" dist="38100" dir="2700000" algn="tl">
                    <a:srgbClr val="000000"/>
                  </a:outerShdw>
                </a:effectLst>
                <a:latin typeface="Comic Sans MS" pitchFamily="66" charset="0"/>
              </a:rPr>
              <a:t>Bireyin </a:t>
            </a:r>
            <a:r>
              <a:rPr lang="tr-TR" sz="2400">
                <a:effectLst>
                  <a:outerShdw blurRad="38100" dist="38100" dir="2700000" algn="tl">
                    <a:srgbClr val="000000"/>
                  </a:outerShdw>
                </a:effectLst>
                <a:latin typeface="Comic Sans MS" pitchFamily="66" charset="0"/>
              </a:rPr>
              <a:t>yanlış yaptığı ilk basamakta değerlendirme sona erdirilerek öğretime geçildiği için öğretime ayrılan süre artar, değerlendirme sırasında öğrenmenin gerçekleşmesi çok küçük bir olasılık olduğu için uygulamanın etkisi daha kesin biçimde ortaya konur. </a:t>
            </a:r>
            <a:endParaRPr lang="tr-TR" sz="2400" smtClean="0">
              <a:effectLst>
                <a:outerShdw blurRad="38100" dist="38100" dir="2700000" algn="tl">
                  <a:srgbClr val="000000"/>
                </a:outerShdw>
              </a:effectLst>
              <a:latin typeface="Comic Sans MS" pitchFamily="66" charset="0"/>
            </a:endParaRPr>
          </a:p>
          <a:p>
            <a:pPr marL="457200" indent="-457200">
              <a:lnSpc>
                <a:spcPct val="90000"/>
              </a:lnSpc>
              <a:spcBef>
                <a:spcPct val="20000"/>
              </a:spcBef>
              <a:buClr>
                <a:schemeClr val="tx2"/>
              </a:buClr>
              <a:buSzPct val="115000"/>
              <a:buFont typeface="Wingdings" pitchFamily="2" charset="2"/>
              <a:buChar char="ü"/>
              <a:defRPr/>
            </a:pPr>
            <a:endParaRPr lang="tr-TR" sz="2400">
              <a:effectLst>
                <a:outerShdw blurRad="38100" dist="38100" dir="2700000" algn="tl">
                  <a:srgbClr val="000000"/>
                </a:outerShdw>
              </a:effectLst>
              <a:latin typeface="Comic Sans MS" pitchFamily="66" charset="0"/>
            </a:endParaRPr>
          </a:p>
          <a:p>
            <a:pPr marL="457200" indent="-457200">
              <a:lnSpc>
                <a:spcPct val="90000"/>
              </a:lnSpc>
              <a:spcBef>
                <a:spcPct val="20000"/>
              </a:spcBef>
              <a:buClr>
                <a:schemeClr val="tx2"/>
              </a:buClr>
              <a:buSzPct val="115000"/>
              <a:buFont typeface="Wingdings" pitchFamily="2" charset="2"/>
              <a:buNone/>
              <a:defRPr/>
            </a:pPr>
            <a:r>
              <a:rPr lang="tr-TR" sz="2400" smtClean="0">
                <a:effectLst>
                  <a:outerShdw blurRad="38100" dist="38100" dir="2700000" algn="tl">
                    <a:srgbClr val="000000"/>
                  </a:outerShdw>
                </a:effectLst>
                <a:ea typeface="Verdana" pitchFamily="34" charset="0"/>
                <a:cs typeface="Verdana" pitchFamily="34" charset="0"/>
              </a:rPr>
              <a:t>Dezavantajları;</a:t>
            </a:r>
          </a:p>
          <a:p>
            <a:pPr marL="457200" indent="-457200">
              <a:lnSpc>
                <a:spcPct val="90000"/>
              </a:lnSpc>
              <a:spcBef>
                <a:spcPct val="20000"/>
              </a:spcBef>
              <a:buClr>
                <a:schemeClr val="tx2"/>
              </a:buClr>
              <a:buSzPct val="115000"/>
              <a:buFont typeface="Wingdings" pitchFamily="2" charset="2"/>
              <a:buChar char="ü"/>
              <a:defRPr/>
            </a:pPr>
            <a:r>
              <a:rPr lang="tr-TR" sz="2400">
                <a:effectLst>
                  <a:outerShdw blurRad="38100" dist="38100" dir="2700000" algn="tl">
                    <a:srgbClr val="000000"/>
                  </a:outerShdw>
                </a:effectLst>
                <a:latin typeface="Comic Sans MS" pitchFamily="66" charset="0"/>
              </a:rPr>
              <a:t>T</a:t>
            </a:r>
            <a:r>
              <a:rPr lang="tr-TR" sz="2400" smtClean="0">
                <a:effectLst>
                  <a:outerShdw blurRad="38100" dist="38100" dir="2700000" algn="tl">
                    <a:srgbClr val="000000"/>
                  </a:outerShdw>
                </a:effectLst>
                <a:latin typeface="Comic Sans MS" pitchFamily="66" charset="0"/>
              </a:rPr>
              <a:t>ek </a:t>
            </a:r>
            <a:r>
              <a:rPr lang="tr-TR" sz="2400">
                <a:effectLst>
                  <a:outerShdw blurRad="38100" dist="38100" dir="2700000" algn="tl">
                    <a:srgbClr val="000000"/>
                  </a:outerShdw>
                </a:effectLst>
                <a:latin typeface="Comic Sans MS" pitchFamily="66" charset="0"/>
              </a:rPr>
              <a:t>fırsat yönteminde beceri analizinde bireyin doğru olarak sergileyebileceği basamaklar varken, bireyin yanlış yaptığı ilk basamakta değerlendirmeye son verildiği için tüm basamaklara ilişkin doğru bir değerlendirme yapılamamış olabilir.</a:t>
            </a:r>
            <a:endParaRPr lang="tr-TR" sz="2400" b="1">
              <a:effectLst>
                <a:outerShdw blurRad="38100" dist="38100" dir="2700000" algn="tl">
                  <a:srgbClr val="000000"/>
                </a:outerShdw>
              </a:effectLst>
              <a:latin typeface="Comic Sans MS" pitchFamily="66" charset="0"/>
            </a:endParaRPr>
          </a:p>
          <a:p>
            <a:pPr marL="457200" indent="-457200">
              <a:lnSpc>
                <a:spcPct val="90000"/>
              </a:lnSpc>
              <a:spcBef>
                <a:spcPct val="20000"/>
              </a:spcBef>
              <a:buClr>
                <a:schemeClr val="tx2"/>
              </a:buClr>
              <a:buSzPct val="115000"/>
              <a:buFont typeface="Wingdings" pitchFamily="2" charset="2"/>
              <a:buNone/>
              <a:defRPr/>
            </a:pPr>
            <a:endParaRPr lang="tr-TR" sz="2400">
              <a:effectLst>
                <a:outerShdw blurRad="38100" dist="38100" dir="2700000" algn="tl">
                  <a:srgbClr val="000000"/>
                </a:outerShdw>
              </a:effectLst>
              <a:latin typeface="Comic Sans MS" pitchFamily="66" charset="0"/>
            </a:endParaRPr>
          </a:p>
        </p:txBody>
      </p:sp>
    </p:spTree>
  </p:cSld>
  <p:clrMapOvr>
    <a:overrideClrMapping bg1="dk2" tx1="lt1" bg2="dk1" tx2="lt2" accent1="accent1" accent2="accent2" accent3="accent3" accent4="accent4" accent5="accent5" accent6="accent6" hlink="hlink" folHlink="folHlink"/>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3" presetClass="entr" presetSubtype="0" fill="hold" grpId="0" nodeType="clickEffect">
                                  <p:stCondLst>
                                    <p:cond delay="0"/>
                                  </p:stCondLst>
                                  <p:childTnLst>
                                    <p:set>
                                      <p:cBhvr>
                                        <p:cTn id="6" dur="1" fill="hold">
                                          <p:stCondLst>
                                            <p:cond delay="0"/>
                                          </p:stCondLst>
                                        </p:cTn>
                                        <p:tgtEl>
                                          <p:spTgt spid="29701"/>
                                        </p:tgtEl>
                                        <p:attrNameLst>
                                          <p:attrName>style.visibility</p:attrName>
                                        </p:attrNameLst>
                                      </p:cBhvr>
                                      <p:to>
                                        <p:strVal val="visible"/>
                                      </p:to>
                                    </p:set>
                                    <p:animEffect transition="in" filter="fade">
                                      <p:cBhvr>
                                        <p:cTn id="7" dur="100"/>
                                        <p:tgtEl>
                                          <p:spTgt spid="29701"/>
                                        </p:tgtEl>
                                      </p:cBhvr>
                                    </p:animEffect>
                                    <p:anim calcmode="lin" valueType="num">
                                      <p:cBhvr>
                                        <p:cTn id="8" dur="400" fill="hold"/>
                                        <p:tgtEl>
                                          <p:spTgt spid="29701"/>
                                        </p:tgtEl>
                                        <p:attrNameLst>
                                          <p:attrName>ppt_x</p:attrName>
                                        </p:attrNameLst>
                                      </p:cBhvr>
                                      <p:tavLst>
                                        <p:tav tm="0">
                                          <p:val>
                                            <p:strVal val="#ppt_x"/>
                                          </p:val>
                                        </p:tav>
                                        <p:tav tm="100000">
                                          <p:val>
                                            <p:strVal val="#ppt_x"/>
                                          </p:val>
                                        </p:tav>
                                      </p:tavLst>
                                    </p:anim>
                                    <p:anim calcmode="lin" valueType="num">
                                      <p:cBhvr>
                                        <p:cTn id="9" dur="400" fill="hold"/>
                                        <p:tgtEl>
                                          <p:spTgt spid="29701"/>
                                        </p:tgtEl>
                                        <p:attrNameLst>
                                          <p:attrName>ppt_y</p:attrName>
                                        </p:attrNameLst>
                                      </p:cBhvr>
                                      <p:tavLst>
                                        <p:tav tm="0">
                                          <p:val>
                                            <p:strVal val="#ppt_y+0.31"/>
                                          </p:val>
                                        </p:tav>
                                        <p:tav tm="100000">
                                          <p:val>
                                            <p:strVal val="#ppt_y+0.31"/>
                                          </p:val>
                                        </p:tav>
                                      </p:tavLst>
                                    </p:anim>
                                    <p:anim calcmode="lin" valueType="num">
                                      <p:cBhvr>
                                        <p:cTn id="10" dur="600" decel="50000" fill="hold">
                                          <p:stCondLst>
                                            <p:cond delay="400"/>
                                          </p:stCondLst>
                                        </p:cTn>
                                        <p:tgtEl>
                                          <p:spTgt spid="29701"/>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1" dur="600" decel="50000" fill="hold">
                                          <p:stCondLst>
                                            <p:cond delay="400"/>
                                          </p:stCondLst>
                                        </p:cTn>
                                        <p:tgtEl>
                                          <p:spTgt spid="29701"/>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701" grpId="0"/>
    </p:bldLst>
  </p:timing>
</p:sld>
</file>

<file path=ppt/slides/slide47.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1">
                <a:gamma/>
                <a:tint val="63529"/>
                <a:invGamma/>
              </a:schemeClr>
            </a:gs>
          </a:gsLst>
          <a:lin ang="5400000" scaled="1"/>
        </a:gradFill>
        <a:effectLst/>
      </p:bgPr>
    </p:bg>
    <p:spTree>
      <p:nvGrpSpPr>
        <p:cNvPr id="1" name=""/>
        <p:cNvGrpSpPr/>
        <p:nvPr/>
      </p:nvGrpSpPr>
      <p:grpSpPr>
        <a:xfrm>
          <a:off x="0" y="0"/>
          <a:ext cx="0" cy="0"/>
          <a:chOff x="0" y="0"/>
          <a:chExt cx="0" cy="0"/>
        </a:xfrm>
      </p:grpSpPr>
      <p:graphicFrame>
        <p:nvGraphicFramePr>
          <p:cNvPr id="132101" name="Group 5"/>
          <p:cNvGraphicFramePr>
            <a:graphicFrameLocks noGrp="1"/>
          </p:cNvGraphicFramePr>
          <p:nvPr/>
        </p:nvGraphicFramePr>
        <p:xfrm>
          <a:off x="295275" y="1266825"/>
          <a:ext cx="8524875" cy="5041905"/>
        </p:xfrm>
        <a:graphic>
          <a:graphicData uri="http://schemas.openxmlformats.org/drawingml/2006/table">
            <a:tbl>
              <a:tblPr/>
              <a:tblGrid>
                <a:gridCol w="3700463"/>
                <a:gridCol w="3586162"/>
                <a:gridCol w="806450"/>
                <a:gridCol w="431800"/>
              </a:tblGrid>
              <a:tr h="312738">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1400" b="1" i="0" u="none" strike="noStrike" cap="none" normalizeH="0" baseline="0" smtClean="0">
                          <a:ln>
                            <a:noFill/>
                          </a:ln>
                          <a:solidFill>
                            <a:schemeClr val="tx1"/>
                          </a:solidFill>
                          <a:effectLst/>
                          <a:latin typeface="Comic Sans MS" pitchFamily="66" charset="0"/>
                          <a:ea typeface="Times New Roman" pitchFamily="18" charset="0"/>
                          <a:cs typeface="Arial" charset="0"/>
                        </a:rPr>
                        <a:t>BİLDİRİMLER</a:t>
                      </a:r>
                      <a:endParaRPr kumimoji="0" lang="tr-TR" sz="14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1400" b="1" i="0" u="none" strike="noStrike" cap="none" normalizeH="0" baseline="0" smtClean="0">
                          <a:ln>
                            <a:noFill/>
                          </a:ln>
                          <a:solidFill>
                            <a:schemeClr val="tx1"/>
                          </a:solidFill>
                          <a:effectLst/>
                          <a:latin typeface="Comic Sans MS" pitchFamily="66" charset="0"/>
                          <a:ea typeface="Times New Roman" pitchFamily="18" charset="0"/>
                          <a:cs typeface="Arial" charset="0"/>
                        </a:rPr>
                        <a:t>YÖNERGELER</a:t>
                      </a:r>
                      <a:endParaRPr kumimoji="0" lang="tr-TR" sz="14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1" i="0" u="none" strike="noStrike" cap="none" normalizeH="0" baseline="0" smtClean="0">
                          <a:ln>
                            <a:noFill/>
                          </a:ln>
                          <a:solidFill>
                            <a:schemeClr val="tx1"/>
                          </a:solidFill>
                          <a:effectLst/>
                          <a:latin typeface="Comic Sans MS" pitchFamily="66" charset="0"/>
                          <a:cs typeface="Times New Roman" pitchFamily="18" charset="0"/>
                        </a:rPr>
                        <a:t>ÖLÇÜT</a:t>
                      </a:r>
                      <a:endParaRPr kumimoji="0" lang="tr-TR" sz="14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tr-TR" sz="14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12738">
                <a:tc>
                  <a:txBody>
                    <a:bodyPr/>
                    <a:lstStyle/>
                    <a:p>
                      <a:pPr marL="0" marR="0" lvl="0" indent="0" algn="l" defTabSz="914400" rtl="0" eaLnBrk="1" fontAlgn="base" latinLnBrk="0" hangingPunct="1">
                        <a:lnSpc>
                          <a:spcPct val="100000"/>
                        </a:lnSpc>
                        <a:spcBef>
                          <a:spcPct val="20000"/>
                        </a:spcBef>
                        <a:spcAft>
                          <a:spcPct val="0"/>
                        </a:spcAft>
                        <a:buClr>
                          <a:schemeClr val="tx2"/>
                        </a:buClr>
                        <a:buSzPct val="115000"/>
                        <a:buFont typeface="Wingdings" pitchFamily="2" charset="2"/>
                        <a:buNone/>
                        <a:tabLst/>
                      </a:pPr>
                      <a:endParaRPr kumimoji="0" lang="tr-TR" sz="14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400" b="1" i="0" u="none" strike="noStrike" cap="none" normalizeH="0" baseline="0" smtClean="0">
                          <a:ln>
                            <a:noFill/>
                          </a:ln>
                          <a:solidFill>
                            <a:schemeClr val="tx1"/>
                          </a:solidFill>
                          <a:effectLst/>
                          <a:latin typeface="Comic Sans MS" pitchFamily="66" charset="0"/>
                          <a:cs typeface="Times New Roman" pitchFamily="18" charset="0"/>
                        </a:rPr>
                        <a:t>Ana yönerge: Çorabını giy</a:t>
                      </a:r>
                      <a:endParaRPr kumimoji="0" lang="tr-TR" sz="14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115000"/>
                        <a:buFont typeface="Wingdings" pitchFamily="2" charset="2"/>
                        <a:buNone/>
                        <a:tabLst/>
                      </a:pPr>
                      <a:r>
                        <a:rPr kumimoji="0" lang="tr-TR" sz="1400" b="0" i="0" u="none" strike="noStrike" cap="none" normalizeH="0" baseline="0" smtClean="0">
                          <a:ln>
                            <a:noFill/>
                          </a:ln>
                          <a:solidFill>
                            <a:schemeClr val="tx1"/>
                          </a:solidFill>
                          <a:effectLst>
                            <a:outerShdw blurRad="38100" dist="38100" dir="2700000" algn="tl">
                              <a:srgbClr val="000000"/>
                            </a:outerShdw>
                          </a:effectLst>
                          <a:latin typeface="Arial" charset="0"/>
                        </a:rPr>
                        <a:t>%100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115000"/>
                        <a:buFont typeface="Wingdings" pitchFamily="2" charset="2"/>
                        <a:buNone/>
                        <a:tabLst/>
                      </a:pPr>
                      <a:endParaRPr kumimoji="0" lang="tr-TR" sz="14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143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400" b="1" i="0" u="none" strike="noStrike" cap="none" normalizeH="0" baseline="0" smtClean="0">
                          <a:ln>
                            <a:noFill/>
                          </a:ln>
                          <a:solidFill>
                            <a:schemeClr val="tx1"/>
                          </a:solidFill>
                          <a:effectLst/>
                          <a:latin typeface="Comic Sans MS" pitchFamily="66" charset="0"/>
                          <a:cs typeface="Times New Roman" pitchFamily="18" charset="0"/>
                        </a:rPr>
                        <a:t>1. Çorabı tutar.</a:t>
                      </a:r>
                      <a:endParaRPr kumimoji="0" lang="tr-TR" sz="14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400" b="1" i="0" u="none" strike="noStrike" cap="none" normalizeH="0" baseline="0" smtClean="0">
                          <a:ln>
                            <a:noFill/>
                          </a:ln>
                          <a:solidFill>
                            <a:schemeClr val="tx1"/>
                          </a:solidFill>
                          <a:effectLst/>
                          <a:latin typeface="Comic Sans MS" pitchFamily="66" charset="0"/>
                          <a:cs typeface="Times New Roman" pitchFamily="18" charset="0"/>
                        </a:rPr>
                        <a:t>1. Çorabı tut.</a:t>
                      </a:r>
                      <a:endParaRPr kumimoji="0" lang="tr-TR" sz="14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115000"/>
                        <a:buFont typeface="Wingdings" pitchFamily="2" charset="2"/>
                        <a:buNone/>
                        <a:tabLst/>
                      </a:pPr>
                      <a:endParaRPr kumimoji="0" lang="tr-TR" sz="14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115000"/>
                        <a:buFont typeface="Wingdings" pitchFamily="2" charset="2"/>
                        <a:buNone/>
                        <a:tabLst/>
                      </a:pPr>
                      <a:endParaRPr kumimoji="0" lang="tr-TR" sz="14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127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smtClean="0">
                          <a:ln>
                            <a:noFill/>
                          </a:ln>
                          <a:solidFill>
                            <a:schemeClr val="tx1"/>
                          </a:solidFill>
                          <a:effectLst/>
                          <a:latin typeface="Comic Sans MS" pitchFamily="66" charset="0"/>
                          <a:cs typeface="Times New Roman" pitchFamily="18" charset="0"/>
                        </a:rPr>
                        <a:t>a) Her iki eliyle çoraba uzanır.</a:t>
                      </a:r>
                      <a:endParaRPr kumimoji="0" lang="tr-TR" sz="14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smtClean="0">
                          <a:ln>
                            <a:noFill/>
                          </a:ln>
                          <a:solidFill>
                            <a:schemeClr val="tx1"/>
                          </a:solidFill>
                          <a:effectLst/>
                          <a:latin typeface="Comic Sans MS" pitchFamily="66" charset="0"/>
                          <a:cs typeface="Times New Roman" pitchFamily="18" charset="0"/>
                        </a:rPr>
                        <a:t>a) Her iki elinle çoraba uzan.</a:t>
                      </a:r>
                      <a:endParaRPr kumimoji="0" lang="tr-TR" sz="14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115000"/>
                        <a:buFont typeface="Wingdings" pitchFamily="2" charset="2"/>
                        <a:buNone/>
                        <a:tabLst/>
                      </a:pPr>
                      <a:endParaRPr kumimoji="0" lang="tr-TR" sz="14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115000"/>
                        <a:buFont typeface="Wingdings" pitchFamily="2" charset="2"/>
                        <a:buNone/>
                        <a:tabLst/>
                      </a:pPr>
                      <a:endParaRPr kumimoji="0" lang="tr-TR" sz="14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752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smtClean="0">
                          <a:ln>
                            <a:noFill/>
                          </a:ln>
                          <a:solidFill>
                            <a:schemeClr val="tx1"/>
                          </a:solidFill>
                          <a:effectLst/>
                          <a:latin typeface="Comic Sans MS" pitchFamily="66" charset="0"/>
                          <a:cs typeface="Times New Roman" pitchFamily="18" charset="0"/>
                        </a:rPr>
                        <a:t>b) Her iki elinin baş parmağı içeride, diğer parmakları dışarıda olacak şekilde, çorabın koncundan tutar.</a:t>
                      </a:r>
                      <a:endParaRPr kumimoji="0" lang="tr-TR" sz="14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smtClean="0">
                          <a:ln>
                            <a:noFill/>
                          </a:ln>
                          <a:solidFill>
                            <a:schemeClr val="tx1"/>
                          </a:solidFill>
                          <a:effectLst/>
                          <a:latin typeface="Comic Sans MS" pitchFamily="66" charset="0"/>
                          <a:cs typeface="Times New Roman" pitchFamily="18" charset="0"/>
                        </a:rPr>
                        <a:t>b) Her iki elinin baş  parmağı içeride, diğer parmakları dışarıda olacak şekilde, çorabın koncundan tut.</a:t>
                      </a:r>
                      <a:endParaRPr kumimoji="0" lang="tr-TR" sz="14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115000"/>
                        <a:buFont typeface="Wingdings" pitchFamily="2" charset="2"/>
                        <a:buNone/>
                        <a:tabLst/>
                      </a:pPr>
                      <a:endParaRPr kumimoji="0" lang="tr-TR" sz="14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115000"/>
                        <a:buFont typeface="Wingdings" pitchFamily="2" charset="2"/>
                        <a:buNone/>
                        <a:tabLst/>
                      </a:pPr>
                      <a:endParaRPr kumimoji="0" lang="tr-TR" sz="14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127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400" b="1" i="0" u="none" strike="noStrike" cap="none" normalizeH="0" baseline="0" smtClean="0">
                          <a:ln>
                            <a:noFill/>
                          </a:ln>
                          <a:solidFill>
                            <a:schemeClr val="tx1"/>
                          </a:solidFill>
                          <a:effectLst/>
                          <a:latin typeface="Comic Sans MS" pitchFamily="66" charset="0"/>
                          <a:cs typeface="Times New Roman" pitchFamily="18" charset="0"/>
                        </a:rPr>
                        <a:t>2. Çorabı ayak parmaklarına geçirir.</a:t>
                      </a:r>
                      <a:endParaRPr kumimoji="0" lang="tr-TR" sz="14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400" b="1" i="0" u="none" strike="noStrike" cap="none" normalizeH="0" baseline="0" smtClean="0">
                          <a:ln>
                            <a:noFill/>
                          </a:ln>
                          <a:solidFill>
                            <a:schemeClr val="tx1"/>
                          </a:solidFill>
                          <a:effectLst/>
                          <a:latin typeface="Comic Sans MS" pitchFamily="66" charset="0"/>
                          <a:cs typeface="Times New Roman" pitchFamily="18" charset="0"/>
                        </a:rPr>
                        <a:t>2. Çorabı ayak parmaklarına geçir</a:t>
                      </a:r>
                      <a:r>
                        <a:rPr kumimoji="0" lang="tr-TR" sz="1400" b="0" i="0" u="none" strike="noStrike" cap="none" normalizeH="0" baseline="0" smtClean="0">
                          <a:ln>
                            <a:noFill/>
                          </a:ln>
                          <a:solidFill>
                            <a:schemeClr val="tx1"/>
                          </a:solidFill>
                          <a:effectLst/>
                          <a:latin typeface="Comic Sans MS" pitchFamily="66" charset="0"/>
                          <a:cs typeface="Times New Roman" pitchFamily="18" charset="0"/>
                        </a:rPr>
                        <a:t>.</a:t>
                      </a:r>
                      <a:endParaRPr kumimoji="0" lang="tr-TR" sz="14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115000"/>
                        <a:buFont typeface="Wingdings" pitchFamily="2" charset="2"/>
                        <a:buNone/>
                        <a:tabLst/>
                      </a:pPr>
                      <a:endParaRPr kumimoji="0" lang="tr-TR" sz="14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115000"/>
                        <a:buFont typeface="Wingdings" pitchFamily="2" charset="2"/>
                        <a:buNone/>
                        <a:tabLst/>
                      </a:pPr>
                      <a:endParaRPr kumimoji="0" lang="tr-TR" sz="14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334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smtClean="0">
                          <a:ln>
                            <a:noFill/>
                          </a:ln>
                          <a:solidFill>
                            <a:schemeClr val="tx1"/>
                          </a:solidFill>
                          <a:effectLst/>
                          <a:latin typeface="Comic Sans MS" pitchFamily="66" charset="0"/>
                          <a:cs typeface="Times New Roman" pitchFamily="18" charset="0"/>
                        </a:rPr>
                        <a:t>a) Parmaklarını birbirine doğru hareket ettirerek, çorabı toplar.</a:t>
                      </a:r>
                      <a:endParaRPr kumimoji="0" lang="tr-TR" sz="14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smtClean="0">
                          <a:ln>
                            <a:noFill/>
                          </a:ln>
                          <a:solidFill>
                            <a:schemeClr val="tx1"/>
                          </a:solidFill>
                          <a:effectLst/>
                          <a:latin typeface="Comic Sans MS" pitchFamily="66" charset="0"/>
                          <a:cs typeface="Times New Roman" pitchFamily="18" charset="0"/>
                        </a:rPr>
                        <a:t>a) Parmaklarını birbirine doğru hareket ettirerek, çorabı topla.</a:t>
                      </a:r>
                      <a:endParaRPr kumimoji="0" lang="tr-TR" sz="14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115000"/>
                        <a:buFont typeface="Wingdings" pitchFamily="2" charset="2"/>
                        <a:buNone/>
                        <a:tabLst/>
                      </a:pPr>
                      <a:endParaRPr kumimoji="0" lang="tr-TR" sz="14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115000"/>
                        <a:buFont typeface="Wingdings" pitchFamily="2" charset="2"/>
                        <a:buNone/>
                        <a:tabLst/>
                      </a:pPr>
                      <a:endParaRPr kumimoji="0" lang="tr-TR" sz="14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127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smtClean="0">
                          <a:ln>
                            <a:noFill/>
                          </a:ln>
                          <a:solidFill>
                            <a:schemeClr val="tx1"/>
                          </a:solidFill>
                          <a:effectLst/>
                          <a:latin typeface="Comic Sans MS" pitchFamily="66" charset="0"/>
                          <a:cs typeface="Times New Roman" pitchFamily="18" charset="0"/>
                        </a:rPr>
                        <a:t>b) Çorabı ayak ucuna geçirir.</a:t>
                      </a:r>
                      <a:endParaRPr kumimoji="0" lang="tr-TR" sz="14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smtClean="0">
                          <a:ln>
                            <a:noFill/>
                          </a:ln>
                          <a:solidFill>
                            <a:schemeClr val="tx1"/>
                          </a:solidFill>
                          <a:effectLst/>
                          <a:latin typeface="Comic Sans MS" pitchFamily="66" charset="0"/>
                          <a:cs typeface="Times New Roman" pitchFamily="18" charset="0"/>
                        </a:rPr>
                        <a:t>b) Çorabı ayak ucuna geçir.</a:t>
                      </a:r>
                      <a:endParaRPr kumimoji="0" lang="tr-TR" sz="14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115000"/>
                        <a:buFont typeface="Wingdings" pitchFamily="2" charset="2"/>
                        <a:buNone/>
                        <a:tabLst/>
                      </a:pPr>
                      <a:endParaRPr kumimoji="0" lang="tr-TR" sz="14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115000"/>
                        <a:buFont typeface="Wingdings" pitchFamily="2" charset="2"/>
                        <a:buNone/>
                        <a:tabLst/>
                      </a:pPr>
                      <a:endParaRPr kumimoji="0" lang="tr-TR" sz="14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127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smtClean="0">
                          <a:ln>
                            <a:noFill/>
                          </a:ln>
                          <a:solidFill>
                            <a:schemeClr val="tx1"/>
                          </a:solidFill>
                          <a:effectLst/>
                          <a:latin typeface="Comic Sans MS" pitchFamily="66" charset="0"/>
                          <a:cs typeface="Times New Roman" pitchFamily="18" charset="0"/>
                        </a:rPr>
                        <a:t>c) Çorabı ayak parmaklarına geçirir.</a:t>
                      </a:r>
                      <a:endParaRPr kumimoji="0" lang="tr-TR" sz="14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smtClean="0">
                          <a:ln>
                            <a:noFill/>
                          </a:ln>
                          <a:solidFill>
                            <a:schemeClr val="tx1"/>
                          </a:solidFill>
                          <a:effectLst/>
                          <a:latin typeface="Comic Sans MS" pitchFamily="66" charset="0"/>
                          <a:cs typeface="Times New Roman" pitchFamily="18" charset="0"/>
                        </a:rPr>
                        <a:t>c) Çorabı ayak parmaklarına geçir.</a:t>
                      </a:r>
                      <a:endParaRPr kumimoji="0" lang="tr-TR" sz="14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115000"/>
                        <a:buFont typeface="Wingdings" pitchFamily="2" charset="2"/>
                        <a:buNone/>
                        <a:tabLst/>
                      </a:pPr>
                      <a:endParaRPr kumimoji="0" lang="tr-TR" sz="14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115000"/>
                        <a:buFont typeface="Wingdings" pitchFamily="2" charset="2"/>
                        <a:buNone/>
                        <a:tabLst/>
                      </a:pPr>
                      <a:endParaRPr kumimoji="0" lang="tr-TR" sz="14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127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400" b="1" i="0" u="none" strike="noStrike" cap="none" normalizeH="0" baseline="0" smtClean="0">
                          <a:ln>
                            <a:noFill/>
                          </a:ln>
                          <a:solidFill>
                            <a:schemeClr val="tx1"/>
                          </a:solidFill>
                          <a:effectLst/>
                          <a:latin typeface="Comic Sans MS" pitchFamily="66" charset="0"/>
                          <a:cs typeface="Times New Roman" pitchFamily="18" charset="0"/>
                        </a:rPr>
                        <a:t>3. Çorabı giyer.</a:t>
                      </a:r>
                      <a:endParaRPr kumimoji="0" lang="tr-TR" sz="14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400" b="1" i="0" u="none" strike="noStrike" cap="none" normalizeH="0" baseline="0" smtClean="0">
                          <a:ln>
                            <a:noFill/>
                          </a:ln>
                          <a:solidFill>
                            <a:schemeClr val="tx1"/>
                          </a:solidFill>
                          <a:effectLst/>
                          <a:latin typeface="Comic Sans MS" pitchFamily="66" charset="0"/>
                          <a:cs typeface="Times New Roman" pitchFamily="18" charset="0"/>
                        </a:rPr>
                        <a:t>3. Çorabı giy.</a:t>
                      </a:r>
                      <a:endParaRPr kumimoji="0" lang="tr-TR" sz="14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115000"/>
                        <a:buFont typeface="Wingdings" pitchFamily="2" charset="2"/>
                        <a:buNone/>
                        <a:tabLst/>
                      </a:pPr>
                      <a:endParaRPr kumimoji="0" lang="tr-TR" sz="14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115000"/>
                        <a:buFont typeface="Wingdings" pitchFamily="2" charset="2"/>
                        <a:buNone/>
                        <a:tabLst/>
                      </a:pPr>
                      <a:endParaRPr kumimoji="0" lang="tr-TR" sz="14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127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smtClean="0">
                          <a:ln>
                            <a:noFill/>
                          </a:ln>
                          <a:solidFill>
                            <a:schemeClr val="tx1"/>
                          </a:solidFill>
                          <a:effectLst/>
                          <a:latin typeface="Comic Sans MS" pitchFamily="66" charset="0"/>
                          <a:cs typeface="Times New Roman" pitchFamily="18" charset="0"/>
                        </a:rPr>
                        <a:t>a) </a:t>
                      </a:r>
                      <a:r>
                        <a:rPr kumimoji="0" lang="tr-TR" sz="1400" b="0" i="0" u="none" strike="noStrike" cap="none" normalizeH="0" baseline="0" smtClean="0">
                          <a:ln>
                            <a:noFill/>
                          </a:ln>
                          <a:solidFill>
                            <a:schemeClr val="tx1"/>
                          </a:solidFill>
                          <a:effectLst/>
                          <a:latin typeface="Comic Sans MS" pitchFamily="66" charset="0"/>
                        </a:rPr>
                        <a:t>Çorabı ayak tarağına kadar çeker.</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smtClean="0">
                          <a:ln>
                            <a:noFill/>
                          </a:ln>
                          <a:solidFill>
                            <a:schemeClr val="tx1"/>
                          </a:solidFill>
                          <a:effectLst/>
                          <a:latin typeface="Comic Sans MS" pitchFamily="66" charset="0"/>
                          <a:cs typeface="Times New Roman" pitchFamily="18" charset="0"/>
                        </a:rPr>
                        <a:t>a) </a:t>
                      </a:r>
                      <a:r>
                        <a:rPr kumimoji="0" lang="tr-TR" sz="1400" b="0" i="0" u="none" strike="noStrike" cap="none" normalizeH="0" baseline="0" smtClean="0">
                          <a:ln>
                            <a:noFill/>
                          </a:ln>
                          <a:solidFill>
                            <a:schemeClr val="tx1"/>
                          </a:solidFill>
                          <a:effectLst/>
                          <a:latin typeface="Comic Sans MS" pitchFamily="66" charset="0"/>
                        </a:rPr>
                        <a:t>Çorabı ayak tarağına kadar çek.</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115000"/>
                        <a:buFont typeface="Wingdings" pitchFamily="2" charset="2"/>
                        <a:buNone/>
                        <a:tabLst/>
                      </a:pPr>
                      <a:endParaRPr kumimoji="0" lang="tr-TR" sz="14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115000"/>
                        <a:buFont typeface="Wingdings" pitchFamily="2" charset="2"/>
                        <a:buNone/>
                        <a:tabLst/>
                      </a:pPr>
                      <a:endParaRPr kumimoji="0" lang="tr-TR" sz="14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143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smtClean="0">
                          <a:ln>
                            <a:noFill/>
                          </a:ln>
                          <a:solidFill>
                            <a:schemeClr val="tx1"/>
                          </a:solidFill>
                          <a:effectLst/>
                          <a:latin typeface="Comic Sans MS" pitchFamily="66" charset="0"/>
                          <a:cs typeface="Times New Roman" pitchFamily="18" charset="0"/>
                        </a:rPr>
                        <a:t>b) Elleriyle çorabı iki yana açar.</a:t>
                      </a:r>
                      <a:endParaRPr kumimoji="0" lang="tr-TR" sz="14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smtClean="0">
                          <a:ln>
                            <a:noFill/>
                          </a:ln>
                          <a:solidFill>
                            <a:schemeClr val="tx1"/>
                          </a:solidFill>
                          <a:effectLst/>
                          <a:latin typeface="Comic Sans MS" pitchFamily="66" charset="0"/>
                          <a:cs typeface="Times New Roman" pitchFamily="18" charset="0"/>
                        </a:rPr>
                        <a:t>b) Elleriyle çorabı iki yana aç.</a:t>
                      </a:r>
                      <a:endParaRPr kumimoji="0" lang="tr-TR" sz="14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115000"/>
                        <a:buFont typeface="Wingdings" pitchFamily="2" charset="2"/>
                        <a:buNone/>
                        <a:tabLst/>
                      </a:pPr>
                      <a:endParaRPr kumimoji="0" lang="tr-TR" sz="14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115000"/>
                        <a:buFont typeface="Wingdings" pitchFamily="2" charset="2"/>
                        <a:buNone/>
                        <a:tabLst/>
                      </a:pPr>
                      <a:endParaRPr kumimoji="0" lang="tr-TR" sz="14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127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smtClean="0">
                          <a:ln>
                            <a:noFill/>
                          </a:ln>
                          <a:solidFill>
                            <a:schemeClr val="tx1"/>
                          </a:solidFill>
                          <a:effectLst/>
                          <a:latin typeface="Comic Sans MS" pitchFamily="66" charset="0"/>
                          <a:cs typeface="Times New Roman" pitchFamily="18" charset="0"/>
                        </a:rPr>
                        <a:t>c) Çorabı topuğuna geçirir.</a:t>
                      </a:r>
                      <a:endParaRPr kumimoji="0" lang="tr-TR" sz="14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smtClean="0">
                          <a:ln>
                            <a:noFill/>
                          </a:ln>
                          <a:solidFill>
                            <a:schemeClr val="tx1"/>
                          </a:solidFill>
                          <a:effectLst/>
                          <a:latin typeface="Comic Sans MS" pitchFamily="66" charset="0"/>
                          <a:cs typeface="Times New Roman" pitchFamily="18" charset="0"/>
                        </a:rPr>
                        <a:t>c) Çorabı topuğuna geçir.</a:t>
                      </a:r>
                      <a:endParaRPr kumimoji="0" lang="tr-TR" sz="14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115000"/>
                        <a:buFont typeface="Wingdings" pitchFamily="2" charset="2"/>
                        <a:buNone/>
                        <a:tabLst/>
                      </a:pPr>
                      <a:endParaRPr kumimoji="0" lang="tr-TR" sz="14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115000"/>
                        <a:buFont typeface="Wingdings" pitchFamily="2" charset="2"/>
                        <a:buNone/>
                        <a:tabLst/>
                      </a:pPr>
                      <a:endParaRPr kumimoji="0" lang="tr-TR" sz="14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127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smtClean="0">
                          <a:ln>
                            <a:noFill/>
                          </a:ln>
                          <a:solidFill>
                            <a:schemeClr val="tx1"/>
                          </a:solidFill>
                          <a:effectLst/>
                          <a:latin typeface="Comic Sans MS" pitchFamily="66" charset="0"/>
                          <a:cs typeface="Times New Roman" pitchFamily="18" charset="0"/>
                        </a:rPr>
                        <a:t>d) Çorabı yukarı çeker.</a:t>
                      </a:r>
                      <a:endParaRPr kumimoji="0" lang="tr-TR" sz="14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smtClean="0">
                          <a:ln>
                            <a:noFill/>
                          </a:ln>
                          <a:solidFill>
                            <a:schemeClr val="tx1"/>
                          </a:solidFill>
                          <a:effectLst/>
                          <a:latin typeface="Comic Sans MS" pitchFamily="66" charset="0"/>
                          <a:cs typeface="Times New Roman" pitchFamily="18" charset="0"/>
                        </a:rPr>
                        <a:t>d) Çorabı yukarı çek.</a:t>
                      </a:r>
                      <a:endParaRPr kumimoji="0" lang="tr-TR" sz="14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115000"/>
                        <a:buFont typeface="Wingdings" pitchFamily="2" charset="2"/>
                        <a:buNone/>
                        <a:tabLst/>
                      </a:pPr>
                      <a:endParaRPr kumimoji="0" lang="tr-TR" sz="14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115000"/>
                        <a:buFont typeface="Wingdings" pitchFamily="2" charset="2"/>
                        <a:buNone/>
                        <a:tabLst/>
                      </a:pPr>
                      <a:endParaRPr kumimoji="0" lang="tr-TR" sz="14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79951" name="Text Box 82"/>
          <p:cNvSpPr txBox="1">
            <a:spLocks noChangeArrowheads="1"/>
          </p:cNvSpPr>
          <p:nvPr/>
        </p:nvSpPr>
        <p:spPr bwMode="auto">
          <a:xfrm>
            <a:off x="300038" y="744538"/>
            <a:ext cx="4821237" cy="366712"/>
          </a:xfrm>
          <a:prstGeom prst="rect">
            <a:avLst/>
          </a:prstGeom>
          <a:noFill/>
          <a:ln w="9525">
            <a:noFill/>
            <a:miter lim="800000"/>
            <a:headEnd/>
            <a:tailEnd/>
          </a:ln>
        </p:spPr>
        <p:txBody>
          <a:bodyPr>
            <a:spAutoFit/>
          </a:bodyPr>
          <a:lstStyle/>
          <a:p>
            <a:pPr>
              <a:spcBef>
                <a:spcPct val="50000"/>
              </a:spcBef>
            </a:pPr>
            <a:r>
              <a:rPr lang="tr-TR"/>
              <a:t>Öğrencinin adı soyadı:</a:t>
            </a:r>
          </a:p>
        </p:txBody>
      </p:sp>
      <p:sp>
        <p:nvSpPr>
          <p:cNvPr id="79952" name="Text Box 83"/>
          <p:cNvSpPr txBox="1">
            <a:spLocks noChangeArrowheads="1"/>
          </p:cNvSpPr>
          <p:nvPr/>
        </p:nvSpPr>
        <p:spPr bwMode="auto">
          <a:xfrm>
            <a:off x="6413500" y="703263"/>
            <a:ext cx="1776413" cy="366712"/>
          </a:xfrm>
          <a:prstGeom prst="rect">
            <a:avLst/>
          </a:prstGeom>
          <a:noFill/>
          <a:ln w="9525">
            <a:noFill/>
            <a:miter lim="800000"/>
            <a:headEnd/>
            <a:tailEnd/>
          </a:ln>
        </p:spPr>
        <p:txBody>
          <a:bodyPr>
            <a:spAutoFit/>
          </a:bodyPr>
          <a:lstStyle/>
          <a:p>
            <a:pPr>
              <a:spcBef>
                <a:spcPct val="50000"/>
              </a:spcBef>
            </a:pPr>
            <a:r>
              <a:rPr lang="tr-TR"/>
              <a:t>Tarih:</a:t>
            </a:r>
          </a:p>
        </p:txBody>
      </p:sp>
      <p:sp>
        <p:nvSpPr>
          <p:cNvPr id="79953" name="Text Box 84"/>
          <p:cNvSpPr txBox="1">
            <a:spLocks noChangeArrowheads="1"/>
          </p:cNvSpPr>
          <p:nvPr/>
        </p:nvSpPr>
        <p:spPr bwMode="auto">
          <a:xfrm>
            <a:off x="2913063" y="249238"/>
            <a:ext cx="2692400" cy="366712"/>
          </a:xfrm>
          <a:prstGeom prst="rect">
            <a:avLst/>
          </a:prstGeom>
          <a:noFill/>
          <a:ln w="9525">
            <a:noFill/>
            <a:miter lim="800000"/>
            <a:headEnd/>
            <a:tailEnd/>
          </a:ln>
        </p:spPr>
        <p:txBody>
          <a:bodyPr>
            <a:spAutoFit/>
          </a:bodyPr>
          <a:lstStyle/>
          <a:p>
            <a:pPr>
              <a:spcBef>
                <a:spcPct val="50000"/>
              </a:spcBef>
            </a:pPr>
            <a:r>
              <a:rPr lang="tr-TR"/>
              <a:t>Beceri:Çorap giyme</a:t>
            </a:r>
          </a:p>
        </p:txBody>
      </p:sp>
    </p:spTree>
  </p:cSld>
  <p:clrMapOvr>
    <a:overrideClrMapping bg1="dk2" tx1="lt1" bg2="dk1" tx2="lt2" accent1="accent1" accent2="accent2" accent3="accent3" accent4="accent4" accent5="accent5" accent6="accent6" hlink="hlink" folHlink="folHlink"/>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132101"/>
                                        </p:tgtEl>
                                        <p:attrNameLst>
                                          <p:attrName>style.visibility</p:attrName>
                                        </p:attrNameLst>
                                      </p:cBhvr>
                                      <p:to>
                                        <p:strVal val="visible"/>
                                      </p:to>
                                    </p:set>
                                    <p:anim calcmode="lin" valueType="num">
                                      <p:cBhvr>
                                        <p:cTn id="7" dur="500" fill="hold"/>
                                        <p:tgtEl>
                                          <p:spTgt spid="132101"/>
                                        </p:tgtEl>
                                        <p:attrNameLst>
                                          <p:attrName>ppt_w</p:attrName>
                                        </p:attrNameLst>
                                      </p:cBhvr>
                                      <p:tavLst>
                                        <p:tav tm="0">
                                          <p:val>
                                            <p:fltVal val="0"/>
                                          </p:val>
                                        </p:tav>
                                        <p:tav tm="100000">
                                          <p:val>
                                            <p:strVal val="#ppt_w"/>
                                          </p:val>
                                        </p:tav>
                                      </p:tavLst>
                                    </p:anim>
                                    <p:anim calcmode="lin" valueType="num">
                                      <p:cBhvr>
                                        <p:cTn id="8" dur="500" fill="hold"/>
                                        <p:tgtEl>
                                          <p:spTgt spid="132101"/>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1">
                <a:gamma/>
                <a:tint val="63529"/>
                <a:invGamma/>
              </a:schemeClr>
            </a:gs>
          </a:gsLst>
          <a:lin ang="5400000" scaled="1"/>
        </a:gradFill>
        <a:effectLst/>
      </p:bgPr>
    </p:bg>
    <p:spTree>
      <p:nvGrpSpPr>
        <p:cNvPr id="1" name=""/>
        <p:cNvGrpSpPr/>
        <p:nvPr/>
      </p:nvGrpSpPr>
      <p:grpSpPr>
        <a:xfrm>
          <a:off x="0" y="0"/>
          <a:ext cx="0" cy="0"/>
          <a:chOff x="0" y="0"/>
          <a:chExt cx="0" cy="0"/>
        </a:xfrm>
      </p:grpSpPr>
      <p:sp>
        <p:nvSpPr>
          <p:cNvPr id="56322" name="Rectangle 2"/>
          <p:cNvSpPr>
            <a:spLocks noChangeArrowheads="1"/>
          </p:cNvSpPr>
          <p:nvPr/>
        </p:nvSpPr>
        <p:spPr bwMode="auto">
          <a:xfrm>
            <a:off x="179388" y="530752"/>
            <a:ext cx="8964612" cy="6063198"/>
          </a:xfrm>
          <a:prstGeom prst="rect">
            <a:avLst/>
          </a:prstGeom>
          <a:noFill/>
          <a:ln w="9525">
            <a:noFill/>
            <a:miter lim="800000"/>
            <a:headEnd/>
            <a:tailEnd/>
          </a:ln>
          <a:effectLst/>
        </p:spPr>
        <p:txBody>
          <a:bodyPr anchor="ctr">
            <a:spAutoFit/>
          </a:bodyPr>
          <a:lstStyle/>
          <a:p>
            <a:pPr lvl="1">
              <a:tabLst>
                <a:tab pos="449263" algn="r"/>
              </a:tabLst>
              <a:defRPr/>
            </a:pPr>
            <a:r>
              <a:rPr lang="tr-TR" sz="2400" smtClean="0">
                <a:solidFill>
                  <a:srgbClr val="FF0000"/>
                </a:solidFill>
                <a:effectLst>
                  <a:outerShdw blurRad="38100" dist="38100" dir="2700000" algn="tl">
                    <a:srgbClr val="000000"/>
                  </a:outerShdw>
                </a:effectLst>
                <a:ea typeface="Verdana" pitchFamily="34" charset="0"/>
                <a:cs typeface="Verdana" pitchFamily="34" charset="0"/>
              </a:rPr>
              <a:t>  </a:t>
            </a:r>
            <a:r>
              <a:rPr lang="tr-TR" sz="2400" b="1" smtClean="0">
                <a:solidFill>
                  <a:srgbClr val="FF0000"/>
                </a:solidFill>
                <a:effectLst>
                  <a:outerShdw blurRad="38100" dist="38100" dir="2700000" algn="tl">
                    <a:srgbClr val="000000"/>
                  </a:outerShdw>
                </a:effectLst>
                <a:ea typeface="Verdana" pitchFamily="34" charset="0"/>
                <a:cs typeface="Verdana" pitchFamily="34" charset="0"/>
              </a:rPr>
              <a:t>ÇOKLU FIRSAT YÖNTEMi</a:t>
            </a:r>
          </a:p>
          <a:p>
            <a:pPr lvl="1">
              <a:tabLst>
                <a:tab pos="449263" algn="r"/>
              </a:tabLst>
              <a:defRPr/>
            </a:pPr>
            <a:endParaRPr lang="tr-TR" sz="2400" b="1" smtClean="0">
              <a:solidFill>
                <a:srgbClr val="FF0000"/>
              </a:solidFill>
              <a:effectLst>
                <a:outerShdw blurRad="38100" dist="38100" dir="2700000" algn="tl">
                  <a:srgbClr val="000000"/>
                </a:outerShdw>
              </a:effectLst>
              <a:ea typeface="Verdana" pitchFamily="34" charset="0"/>
              <a:cs typeface="Verdana" pitchFamily="34" charset="0"/>
            </a:endParaRPr>
          </a:p>
          <a:p>
            <a:pPr lvl="1">
              <a:tabLst>
                <a:tab pos="449263" algn="r"/>
              </a:tabLst>
              <a:defRPr/>
            </a:pPr>
            <a:r>
              <a:rPr lang="tr-TR" sz="2000" smtClean="0">
                <a:effectLst>
                  <a:outerShdw blurRad="38100" dist="38100" dir="2700000" algn="tl">
                    <a:srgbClr val="000000"/>
                  </a:outerShdw>
                </a:effectLst>
                <a:latin typeface="Comic Sans MS" pitchFamily="66" charset="0"/>
              </a:rPr>
              <a:t>	Çoklu </a:t>
            </a:r>
            <a:r>
              <a:rPr lang="tr-TR" sz="2000">
                <a:effectLst>
                  <a:outerShdw blurRad="38100" dist="38100" dir="2700000" algn="tl">
                    <a:srgbClr val="000000"/>
                  </a:outerShdw>
                </a:effectLst>
                <a:latin typeface="Comic Sans MS" pitchFamily="66" charset="0"/>
              </a:rPr>
              <a:t>fırsat yöntemiyle öğrencinin becerinin her bir basamağını hangi ipucu kullanıldığın da gerçekleştirdiği ya da bağımsız olarak yapıp yapmadığı belirlenir.</a:t>
            </a:r>
          </a:p>
          <a:p>
            <a:pPr lvl="2">
              <a:buFont typeface="Wingdings" pitchFamily="2" charset="2"/>
              <a:buChar char="ü"/>
              <a:tabLst>
                <a:tab pos="449263" algn="r"/>
              </a:tabLst>
              <a:defRPr/>
            </a:pPr>
            <a:r>
              <a:rPr lang="tr-TR" sz="2000">
                <a:effectLst>
                  <a:outerShdw blurRad="38100" dist="38100" dir="2700000" algn="tl">
                    <a:srgbClr val="000000"/>
                  </a:outerShdw>
                </a:effectLst>
                <a:latin typeface="Comic Sans MS" pitchFamily="66" charset="0"/>
              </a:rPr>
              <a:t> </a:t>
            </a:r>
            <a:r>
              <a:rPr lang="tr-TR" sz="2000" smtClean="0">
                <a:effectLst>
                  <a:outerShdw blurRad="38100" dist="38100" dir="2700000" algn="tl">
                    <a:srgbClr val="000000"/>
                  </a:outerShdw>
                </a:effectLst>
                <a:latin typeface="Comic Sans MS" pitchFamily="66" charset="0"/>
              </a:rPr>
              <a:t>Öğrenciye </a:t>
            </a:r>
            <a:r>
              <a:rPr lang="tr-TR" sz="2000">
                <a:effectLst>
                  <a:outerShdw blurRad="38100" dist="38100" dir="2700000" algn="tl">
                    <a:srgbClr val="000000"/>
                  </a:outerShdw>
                </a:effectLst>
                <a:latin typeface="Comic Sans MS" pitchFamily="66" charset="0"/>
              </a:rPr>
              <a:t>beceriyle ilgili ana yönerge verilir.</a:t>
            </a:r>
          </a:p>
          <a:p>
            <a:pPr lvl="2">
              <a:buFont typeface="Wingdings" pitchFamily="2" charset="2"/>
              <a:buChar char="ü"/>
              <a:tabLst>
                <a:tab pos="449263" algn="r"/>
              </a:tabLst>
              <a:defRPr/>
            </a:pPr>
            <a:r>
              <a:rPr lang="tr-TR" sz="2000">
                <a:effectLst>
                  <a:outerShdw blurRad="38100" dist="38100" dir="2700000" algn="tl">
                    <a:srgbClr val="000000"/>
                  </a:outerShdw>
                </a:effectLst>
                <a:latin typeface="Comic Sans MS" pitchFamily="66" charset="0"/>
              </a:rPr>
              <a:t>   </a:t>
            </a:r>
            <a:r>
              <a:rPr lang="tr-TR" sz="2000" smtClean="0">
                <a:effectLst>
                  <a:outerShdw blurRad="38100" dist="38100" dir="2700000" algn="tl">
                    <a:srgbClr val="000000"/>
                  </a:outerShdw>
                </a:effectLst>
                <a:latin typeface="Comic Sans MS" pitchFamily="66" charset="0"/>
              </a:rPr>
              <a:t>Beceri </a:t>
            </a:r>
            <a:r>
              <a:rPr lang="tr-TR" sz="2000">
                <a:effectLst>
                  <a:outerShdw blurRad="38100" dist="38100" dir="2700000" algn="tl">
                    <a:srgbClr val="000000"/>
                  </a:outerShdw>
                </a:effectLst>
                <a:latin typeface="Comic Sans MS" pitchFamily="66" charset="0"/>
              </a:rPr>
              <a:t>basamağı bağımsız yapılırsa “</a:t>
            </a:r>
            <a:r>
              <a:rPr lang="tr-TR" sz="2000">
                <a:solidFill>
                  <a:srgbClr val="66FF33"/>
                </a:solidFill>
                <a:effectLst>
                  <a:outerShdw blurRad="38100" dist="38100" dir="2700000" algn="tl">
                    <a:srgbClr val="000000"/>
                  </a:outerShdw>
                </a:effectLst>
                <a:latin typeface="Comic Sans MS" pitchFamily="66" charset="0"/>
              </a:rPr>
              <a:t>B</a:t>
            </a:r>
            <a:r>
              <a:rPr lang="tr-TR" sz="2000">
                <a:effectLst>
                  <a:outerShdw blurRad="38100" dist="38100" dir="2700000" algn="tl">
                    <a:srgbClr val="000000"/>
                  </a:outerShdw>
                </a:effectLst>
                <a:latin typeface="Comic Sans MS" pitchFamily="66" charset="0"/>
              </a:rPr>
              <a:t>” olarak kaydedilir.</a:t>
            </a:r>
          </a:p>
          <a:p>
            <a:pPr lvl="2">
              <a:buFont typeface="Wingdings" pitchFamily="2" charset="2"/>
              <a:buChar char="ü"/>
              <a:tabLst>
                <a:tab pos="449263" algn="r"/>
              </a:tabLst>
              <a:defRPr/>
            </a:pPr>
            <a:r>
              <a:rPr lang="tr-TR" sz="2000">
                <a:effectLst>
                  <a:outerShdw blurRad="38100" dist="38100" dir="2700000" algn="tl">
                    <a:srgbClr val="000000"/>
                  </a:outerShdw>
                </a:effectLst>
                <a:latin typeface="Comic Sans MS" pitchFamily="66" charset="0"/>
              </a:rPr>
              <a:t>   </a:t>
            </a:r>
            <a:r>
              <a:rPr lang="tr-TR" sz="2000" smtClean="0">
                <a:effectLst>
                  <a:outerShdw blurRad="38100" dist="38100" dir="2700000" algn="tl">
                    <a:srgbClr val="000000"/>
                  </a:outerShdw>
                </a:effectLst>
                <a:latin typeface="Comic Sans MS" pitchFamily="66" charset="0"/>
              </a:rPr>
              <a:t>Beceri </a:t>
            </a:r>
            <a:r>
              <a:rPr lang="tr-TR" sz="2000">
                <a:effectLst>
                  <a:outerShdw blurRad="38100" dist="38100" dir="2700000" algn="tl">
                    <a:srgbClr val="000000"/>
                  </a:outerShdw>
                </a:effectLst>
                <a:latin typeface="Comic Sans MS" pitchFamily="66" charset="0"/>
              </a:rPr>
              <a:t>basamağı bağımsız yapılmaz ya da hatalı yapılırsa durdurularak o basamakla ilgili sözel ipucu verilir.</a:t>
            </a:r>
          </a:p>
          <a:p>
            <a:pPr lvl="2">
              <a:buFont typeface="Wingdings" pitchFamily="2" charset="2"/>
              <a:buChar char="ü"/>
              <a:tabLst>
                <a:tab pos="449263" algn="r"/>
              </a:tabLst>
              <a:defRPr/>
            </a:pPr>
            <a:r>
              <a:rPr lang="tr-TR" sz="2000">
                <a:effectLst>
                  <a:outerShdw blurRad="38100" dist="38100" dir="2700000" algn="tl">
                    <a:srgbClr val="000000"/>
                  </a:outerShdw>
                </a:effectLst>
                <a:latin typeface="Comic Sans MS" pitchFamily="66" charset="0"/>
              </a:rPr>
              <a:t>   </a:t>
            </a:r>
            <a:r>
              <a:rPr lang="tr-TR" sz="2000" smtClean="0">
                <a:effectLst>
                  <a:outerShdw blurRad="38100" dist="38100" dir="2700000" algn="tl">
                    <a:srgbClr val="000000"/>
                  </a:outerShdw>
                </a:effectLst>
                <a:latin typeface="Comic Sans MS" pitchFamily="66" charset="0"/>
              </a:rPr>
              <a:t>Sözel </a:t>
            </a:r>
            <a:r>
              <a:rPr lang="tr-TR" sz="2000">
                <a:effectLst>
                  <a:outerShdw blurRad="38100" dist="38100" dir="2700000" algn="tl">
                    <a:srgbClr val="000000"/>
                  </a:outerShdw>
                </a:effectLst>
                <a:latin typeface="Comic Sans MS" pitchFamily="66" charset="0"/>
              </a:rPr>
              <a:t>ipucu verildiğinde beceri basamağı yapılırsa sözel ipucu olarak “</a:t>
            </a:r>
            <a:r>
              <a:rPr lang="tr-TR" sz="2000">
                <a:solidFill>
                  <a:srgbClr val="66FF33"/>
                </a:solidFill>
                <a:effectLst>
                  <a:outerShdw blurRad="38100" dist="38100" dir="2700000" algn="tl">
                    <a:srgbClr val="000000"/>
                  </a:outerShdw>
                </a:effectLst>
                <a:latin typeface="Comic Sans MS" pitchFamily="66" charset="0"/>
              </a:rPr>
              <a:t>Sİ</a:t>
            </a:r>
            <a:r>
              <a:rPr lang="tr-TR" sz="2000">
                <a:effectLst>
                  <a:outerShdw blurRad="38100" dist="38100" dir="2700000" algn="tl">
                    <a:srgbClr val="000000"/>
                  </a:outerShdw>
                </a:effectLst>
                <a:latin typeface="Comic Sans MS" pitchFamily="66" charset="0"/>
              </a:rPr>
              <a:t>” kaydedilir.</a:t>
            </a:r>
          </a:p>
          <a:p>
            <a:pPr lvl="2">
              <a:buFont typeface="Wingdings" pitchFamily="2" charset="2"/>
              <a:buChar char="ü"/>
              <a:tabLst>
                <a:tab pos="449263" algn="r"/>
              </a:tabLst>
              <a:defRPr/>
            </a:pPr>
            <a:r>
              <a:rPr lang="tr-TR" sz="2000">
                <a:effectLst>
                  <a:outerShdw blurRad="38100" dist="38100" dir="2700000" algn="tl">
                    <a:srgbClr val="000000"/>
                  </a:outerShdw>
                </a:effectLst>
                <a:latin typeface="Comic Sans MS" pitchFamily="66" charset="0"/>
              </a:rPr>
              <a:t>  </a:t>
            </a:r>
            <a:r>
              <a:rPr lang="tr-TR" sz="2000" smtClean="0">
                <a:effectLst>
                  <a:outerShdw blurRad="38100" dist="38100" dir="2700000" algn="tl">
                    <a:srgbClr val="000000"/>
                  </a:outerShdw>
                </a:effectLst>
                <a:latin typeface="Comic Sans MS" pitchFamily="66" charset="0"/>
              </a:rPr>
              <a:t>Sözel </a:t>
            </a:r>
            <a:r>
              <a:rPr lang="tr-TR" sz="2000">
                <a:effectLst>
                  <a:outerShdw blurRad="38100" dist="38100" dir="2700000" algn="tl">
                    <a:srgbClr val="000000"/>
                  </a:outerShdw>
                </a:effectLst>
                <a:latin typeface="Comic Sans MS" pitchFamily="66" charset="0"/>
              </a:rPr>
              <a:t>ipucu verildiğinde, beceri basamağı yapılamaz ise model olunarak, beceri öğrenciye gösterilir.</a:t>
            </a:r>
          </a:p>
          <a:p>
            <a:pPr lvl="2">
              <a:buFont typeface="Wingdings" pitchFamily="2" charset="2"/>
              <a:buChar char="ü"/>
              <a:tabLst>
                <a:tab pos="449263" algn="r"/>
              </a:tabLst>
              <a:defRPr/>
            </a:pPr>
            <a:r>
              <a:rPr lang="tr-TR" sz="2000">
                <a:effectLst>
                  <a:outerShdw blurRad="38100" dist="38100" dir="2700000" algn="tl">
                    <a:srgbClr val="000000"/>
                  </a:outerShdw>
                </a:effectLst>
                <a:latin typeface="Comic Sans MS" pitchFamily="66" charset="0"/>
              </a:rPr>
              <a:t>  </a:t>
            </a:r>
            <a:r>
              <a:rPr lang="tr-TR" sz="2000" smtClean="0">
                <a:effectLst>
                  <a:outerShdw blurRad="38100" dist="38100" dir="2700000" algn="tl">
                    <a:srgbClr val="000000"/>
                  </a:outerShdw>
                </a:effectLst>
                <a:latin typeface="Comic Sans MS" pitchFamily="66" charset="0"/>
              </a:rPr>
              <a:t>Model </a:t>
            </a:r>
            <a:r>
              <a:rPr lang="tr-TR" sz="2000">
                <a:effectLst>
                  <a:outerShdw blurRad="38100" dist="38100" dir="2700000" algn="tl">
                    <a:srgbClr val="000000"/>
                  </a:outerShdw>
                </a:effectLst>
                <a:latin typeface="Comic Sans MS" pitchFamily="66" charset="0"/>
              </a:rPr>
              <a:t>olunarak beceri basamağı öğrenciye gösterildiğinde, basamak öğrenci tarafından yapılırsa, model olma “</a:t>
            </a:r>
            <a:r>
              <a:rPr lang="tr-TR" sz="2000">
                <a:solidFill>
                  <a:srgbClr val="66FF33"/>
                </a:solidFill>
                <a:effectLst>
                  <a:outerShdw blurRad="38100" dist="38100" dir="2700000" algn="tl">
                    <a:srgbClr val="000000"/>
                  </a:outerShdw>
                </a:effectLst>
                <a:latin typeface="Comic Sans MS" pitchFamily="66" charset="0"/>
              </a:rPr>
              <a:t>MO</a:t>
            </a:r>
            <a:r>
              <a:rPr lang="tr-TR" sz="2000">
                <a:effectLst>
                  <a:outerShdw blurRad="38100" dist="38100" dir="2700000" algn="tl">
                    <a:srgbClr val="000000"/>
                  </a:outerShdw>
                </a:effectLst>
                <a:latin typeface="Comic Sans MS" pitchFamily="66" charset="0"/>
              </a:rPr>
              <a:t>” olarak kaydedilir.</a:t>
            </a:r>
          </a:p>
          <a:p>
            <a:pPr lvl="2">
              <a:buFont typeface="Wingdings" pitchFamily="2" charset="2"/>
              <a:buChar char="ü"/>
              <a:tabLst>
                <a:tab pos="449263" algn="r"/>
              </a:tabLst>
              <a:defRPr/>
            </a:pPr>
            <a:r>
              <a:rPr lang="tr-TR" sz="2000">
                <a:effectLst>
                  <a:outerShdw blurRad="38100" dist="38100" dir="2700000" algn="tl">
                    <a:srgbClr val="000000"/>
                  </a:outerShdw>
                </a:effectLst>
                <a:latin typeface="Comic Sans MS" pitchFamily="66" charset="0"/>
              </a:rPr>
              <a:t>  </a:t>
            </a:r>
            <a:r>
              <a:rPr lang="tr-TR" sz="2000" smtClean="0">
                <a:effectLst>
                  <a:outerShdw blurRad="38100" dist="38100" dir="2700000" algn="tl">
                    <a:srgbClr val="000000"/>
                  </a:outerShdw>
                </a:effectLst>
                <a:latin typeface="Comic Sans MS" pitchFamily="66" charset="0"/>
              </a:rPr>
              <a:t>Model </a:t>
            </a:r>
            <a:r>
              <a:rPr lang="tr-TR" sz="2000">
                <a:effectLst>
                  <a:outerShdw blurRad="38100" dist="38100" dir="2700000" algn="tl">
                    <a:srgbClr val="000000"/>
                  </a:outerShdw>
                </a:effectLst>
                <a:latin typeface="Comic Sans MS" pitchFamily="66" charset="0"/>
              </a:rPr>
              <a:t>olunduğunda beceri basamağı öğrenci tarafından gerçekleştirilemezse, fiziksel yardım “</a:t>
            </a:r>
            <a:r>
              <a:rPr lang="tr-TR" sz="2000">
                <a:solidFill>
                  <a:srgbClr val="66FF33"/>
                </a:solidFill>
                <a:effectLst>
                  <a:outerShdw blurRad="38100" dist="38100" dir="2700000" algn="tl">
                    <a:srgbClr val="000000"/>
                  </a:outerShdw>
                </a:effectLst>
                <a:latin typeface="Comic Sans MS" pitchFamily="66" charset="0"/>
              </a:rPr>
              <a:t>FY</a:t>
            </a:r>
            <a:r>
              <a:rPr lang="tr-TR" sz="2000">
                <a:effectLst>
                  <a:outerShdw blurRad="38100" dist="38100" dir="2700000" algn="tl">
                    <a:srgbClr val="000000"/>
                  </a:outerShdw>
                </a:effectLst>
                <a:latin typeface="Comic Sans MS" pitchFamily="66" charset="0"/>
              </a:rPr>
              <a:t>” olarak işaretlenir.</a:t>
            </a:r>
          </a:p>
          <a:p>
            <a:pPr>
              <a:tabLst>
                <a:tab pos="449263" algn="r"/>
              </a:tabLst>
              <a:defRPr/>
            </a:pPr>
            <a:r>
              <a:rPr lang="tr-TR" sz="2000" smtClean="0">
                <a:effectLst>
                  <a:outerShdw blurRad="38100" dist="38100" dir="2700000" algn="tl">
                    <a:srgbClr val="000000"/>
                  </a:outerShdw>
                </a:effectLst>
                <a:latin typeface="Comic Sans MS" pitchFamily="66" charset="0"/>
              </a:rPr>
              <a:t>.</a:t>
            </a:r>
            <a:endParaRPr lang="tr-TR" sz="2000">
              <a:effectLst>
                <a:outerShdw blurRad="38100" dist="38100" dir="2700000" algn="tl">
                  <a:srgbClr val="000000"/>
                </a:outerShdw>
              </a:effectLst>
              <a:latin typeface="Comic Sans MS" pitchFamily="66" charset="0"/>
            </a:endParaRPr>
          </a:p>
        </p:txBody>
      </p:sp>
    </p:spTree>
  </p:cSld>
  <p:clrMapOvr>
    <a:overrideClrMapping bg1="dk2" tx1="lt1" bg2="dk1" tx2="lt2" accent1="accent1" accent2="accent2" accent3="accent3" accent4="accent4" accent5="accent5" accent6="accent6" hlink="hlink" folHlink="folHlink"/>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56322">
                                            <p:txEl>
                                              <p:pRg st="0" end="0"/>
                                            </p:txEl>
                                          </p:spTgt>
                                        </p:tgtEl>
                                        <p:attrNameLst>
                                          <p:attrName>style.visibility</p:attrName>
                                        </p:attrNameLst>
                                      </p:cBhvr>
                                      <p:to>
                                        <p:strVal val="visible"/>
                                      </p:to>
                                    </p:set>
                                    <p:anim calcmode="lin" valueType="num">
                                      <p:cBhvr>
                                        <p:cTn id="7" dur="500" fill="hold"/>
                                        <p:tgtEl>
                                          <p:spTgt spid="56322">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6322">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nodeType="clickEffect">
                                  <p:stCondLst>
                                    <p:cond delay="0"/>
                                  </p:stCondLst>
                                  <p:childTnLst>
                                    <p:set>
                                      <p:cBhvr>
                                        <p:cTn id="12" dur="1" fill="hold">
                                          <p:stCondLst>
                                            <p:cond delay="0"/>
                                          </p:stCondLst>
                                        </p:cTn>
                                        <p:tgtEl>
                                          <p:spTgt spid="56322">
                                            <p:txEl>
                                              <p:pRg st="2" end="2"/>
                                            </p:txEl>
                                          </p:spTgt>
                                        </p:tgtEl>
                                        <p:attrNameLst>
                                          <p:attrName>style.visibility</p:attrName>
                                        </p:attrNameLst>
                                      </p:cBhvr>
                                      <p:to>
                                        <p:strVal val="visible"/>
                                      </p:to>
                                    </p:set>
                                    <p:anim calcmode="lin" valueType="num">
                                      <p:cBhvr>
                                        <p:cTn id="13" dur="500" fill="hold"/>
                                        <p:tgtEl>
                                          <p:spTgt spid="56322">
                                            <p:txEl>
                                              <p:pRg st="2" end="2"/>
                                            </p:txEl>
                                          </p:spTgt>
                                        </p:tgtEl>
                                        <p:attrNameLst>
                                          <p:attrName>ppt_w</p:attrName>
                                        </p:attrNameLst>
                                      </p:cBhvr>
                                      <p:tavLst>
                                        <p:tav tm="0">
                                          <p:val>
                                            <p:fltVal val="0"/>
                                          </p:val>
                                        </p:tav>
                                        <p:tav tm="100000">
                                          <p:val>
                                            <p:strVal val="#ppt_w"/>
                                          </p:val>
                                        </p:tav>
                                      </p:tavLst>
                                    </p:anim>
                                    <p:anim calcmode="lin" valueType="num">
                                      <p:cBhvr>
                                        <p:cTn id="14" dur="500" fill="hold"/>
                                        <p:tgtEl>
                                          <p:spTgt spid="56322">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6322">
                                            <p:txEl>
                                              <p:pRg st="3" end="3"/>
                                            </p:txEl>
                                          </p:spTgt>
                                        </p:tgtEl>
                                        <p:attrNameLst>
                                          <p:attrName>style.visibility</p:attrName>
                                        </p:attrNameLst>
                                      </p:cBhvr>
                                      <p:to>
                                        <p:strVal val="visible"/>
                                      </p:to>
                                    </p:set>
                                    <p:anim calcmode="lin" valueType="num">
                                      <p:cBhvr additive="base">
                                        <p:cTn id="19" dur="500" fill="hold"/>
                                        <p:tgtEl>
                                          <p:spTgt spid="56322">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6322">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56322">
                                            <p:txEl>
                                              <p:pRg st="4" end="4"/>
                                            </p:txEl>
                                          </p:spTgt>
                                        </p:tgtEl>
                                        <p:attrNameLst>
                                          <p:attrName>style.visibility</p:attrName>
                                        </p:attrNameLst>
                                      </p:cBhvr>
                                      <p:to>
                                        <p:strVal val="visible"/>
                                      </p:to>
                                    </p:set>
                                    <p:anim calcmode="lin" valueType="num">
                                      <p:cBhvr additive="base">
                                        <p:cTn id="23" dur="500" fill="hold"/>
                                        <p:tgtEl>
                                          <p:spTgt spid="56322">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5632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56322">
                                            <p:txEl>
                                              <p:pRg st="5" end="5"/>
                                            </p:txEl>
                                          </p:spTgt>
                                        </p:tgtEl>
                                        <p:attrNameLst>
                                          <p:attrName>style.visibility</p:attrName>
                                        </p:attrNameLst>
                                      </p:cBhvr>
                                      <p:to>
                                        <p:strVal val="visible"/>
                                      </p:to>
                                    </p:set>
                                    <p:anim calcmode="lin" valueType="num">
                                      <p:cBhvr additive="base">
                                        <p:cTn id="29" dur="500" fill="hold"/>
                                        <p:tgtEl>
                                          <p:spTgt spid="56322">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56322">
                                            <p:txEl>
                                              <p:pRg st="5" end="5"/>
                                            </p:txEl>
                                          </p:spTgt>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56322">
                                            <p:txEl>
                                              <p:pRg st="6" end="6"/>
                                            </p:txEl>
                                          </p:spTgt>
                                        </p:tgtEl>
                                        <p:attrNameLst>
                                          <p:attrName>style.visibility</p:attrName>
                                        </p:attrNameLst>
                                      </p:cBhvr>
                                      <p:to>
                                        <p:strVal val="visible"/>
                                      </p:to>
                                    </p:set>
                                    <p:anim calcmode="lin" valueType="num">
                                      <p:cBhvr additive="base">
                                        <p:cTn id="33" dur="500" fill="hold"/>
                                        <p:tgtEl>
                                          <p:spTgt spid="56322">
                                            <p:txEl>
                                              <p:pRg st="6" end="6"/>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56322">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nodeType="clickEffect">
                                  <p:stCondLst>
                                    <p:cond delay="0"/>
                                  </p:stCondLst>
                                  <p:childTnLst>
                                    <p:set>
                                      <p:cBhvr>
                                        <p:cTn id="38" dur="1" fill="hold">
                                          <p:stCondLst>
                                            <p:cond delay="0"/>
                                          </p:stCondLst>
                                        </p:cTn>
                                        <p:tgtEl>
                                          <p:spTgt spid="56322">
                                            <p:txEl>
                                              <p:pRg st="7" end="7"/>
                                            </p:txEl>
                                          </p:spTgt>
                                        </p:tgtEl>
                                        <p:attrNameLst>
                                          <p:attrName>style.visibility</p:attrName>
                                        </p:attrNameLst>
                                      </p:cBhvr>
                                      <p:to>
                                        <p:strVal val="visible"/>
                                      </p:to>
                                    </p:set>
                                    <p:anim calcmode="lin" valueType="num">
                                      <p:cBhvr additive="base">
                                        <p:cTn id="39" dur="500" fill="hold"/>
                                        <p:tgtEl>
                                          <p:spTgt spid="56322">
                                            <p:txEl>
                                              <p:pRg st="7" end="7"/>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56322">
                                            <p:txEl>
                                              <p:pRg st="7" end="7"/>
                                            </p:txEl>
                                          </p:spTgt>
                                        </p:tgtEl>
                                        <p:attrNameLst>
                                          <p:attrName>ppt_y</p:attrName>
                                        </p:attrNameLst>
                                      </p:cBhvr>
                                      <p:tavLst>
                                        <p:tav tm="0">
                                          <p:val>
                                            <p:strVal val="1+#ppt_h/2"/>
                                          </p:val>
                                        </p:tav>
                                        <p:tav tm="100000">
                                          <p:val>
                                            <p:strVal val="#ppt_y"/>
                                          </p:val>
                                        </p:tav>
                                      </p:tavLst>
                                    </p:anim>
                                  </p:childTnLst>
                                </p:cTn>
                              </p:par>
                              <p:par>
                                <p:cTn id="41" presetID="2" presetClass="entr" presetSubtype="4" fill="hold" nodeType="withEffect">
                                  <p:stCondLst>
                                    <p:cond delay="0"/>
                                  </p:stCondLst>
                                  <p:childTnLst>
                                    <p:set>
                                      <p:cBhvr>
                                        <p:cTn id="42" dur="1" fill="hold">
                                          <p:stCondLst>
                                            <p:cond delay="0"/>
                                          </p:stCondLst>
                                        </p:cTn>
                                        <p:tgtEl>
                                          <p:spTgt spid="56322">
                                            <p:txEl>
                                              <p:pRg st="8" end="8"/>
                                            </p:txEl>
                                          </p:spTgt>
                                        </p:tgtEl>
                                        <p:attrNameLst>
                                          <p:attrName>style.visibility</p:attrName>
                                        </p:attrNameLst>
                                      </p:cBhvr>
                                      <p:to>
                                        <p:strVal val="visible"/>
                                      </p:to>
                                    </p:set>
                                    <p:anim calcmode="lin" valueType="num">
                                      <p:cBhvr additive="base">
                                        <p:cTn id="43" dur="500" fill="hold"/>
                                        <p:tgtEl>
                                          <p:spTgt spid="56322">
                                            <p:txEl>
                                              <p:pRg st="8" end="8"/>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56322">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56322">
                                            <p:txEl>
                                              <p:pRg st="9" end="9"/>
                                            </p:txEl>
                                          </p:spTgt>
                                        </p:tgtEl>
                                        <p:attrNameLst>
                                          <p:attrName>style.visibility</p:attrName>
                                        </p:attrNameLst>
                                      </p:cBhvr>
                                      <p:to>
                                        <p:strVal val="visible"/>
                                      </p:to>
                                    </p:set>
                                    <p:anim calcmode="lin" valueType="num">
                                      <p:cBhvr additive="base">
                                        <p:cTn id="49" dur="500" fill="hold"/>
                                        <p:tgtEl>
                                          <p:spTgt spid="56322">
                                            <p:txEl>
                                              <p:pRg st="9" end="9"/>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56322">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56322">
                                            <p:txEl>
                                              <p:pRg st="10" end="10"/>
                                            </p:txEl>
                                          </p:spTgt>
                                        </p:tgtEl>
                                        <p:attrNameLst>
                                          <p:attrName>style.visibility</p:attrName>
                                        </p:attrNameLst>
                                      </p:cBhvr>
                                      <p:to>
                                        <p:strVal val="visible"/>
                                      </p:to>
                                    </p:set>
                                    <p:anim calcmode="lin" valueType="num">
                                      <p:cBhvr additive="base">
                                        <p:cTn id="55" dur="500" fill="hold"/>
                                        <p:tgtEl>
                                          <p:spTgt spid="56322">
                                            <p:txEl>
                                              <p:pRg st="10" end="10"/>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56322">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1">
                <a:gamma/>
                <a:tint val="63529"/>
                <a:invGamma/>
              </a:schemeClr>
            </a:gs>
          </a:gsLst>
          <a:lin ang="5400000" scaled="1"/>
        </a:gradFill>
        <a:effectLst/>
      </p:bgPr>
    </p:bg>
    <p:spTree>
      <p:nvGrpSpPr>
        <p:cNvPr id="1" name=""/>
        <p:cNvGrpSpPr/>
        <p:nvPr/>
      </p:nvGrpSpPr>
      <p:grpSpPr>
        <a:xfrm>
          <a:off x="0" y="0"/>
          <a:ext cx="0" cy="0"/>
          <a:chOff x="0" y="0"/>
          <a:chExt cx="0" cy="0"/>
        </a:xfrm>
      </p:grpSpPr>
      <p:sp>
        <p:nvSpPr>
          <p:cNvPr id="2" name="1 Dikdörtgen"/>
          <p:cNvSpPr/>
          <p:nvPr/>
        </p:nvSpPr>
        <p:spPr>
          <a:xfrm>
            <a:off x="425513" y="289709"/>
            <a:ext cx="8130011" cy="10064294"/>
          </a:xfrm>
          <a:prstGeom prst="rect">
            <a:avLst/>
          </a:prstGeom>
        </p:spPr>
        <p:txBody>
          <a:bodyPr wrap="square">
            <a:spAutoFit/>
          </a:bodyPr>
          <a:lstStyle/>
          <a:p>
            <a:pPr>
              <a:lnSpc>
                <a:spcPct val="150000"/>
              </a:lnSpc>
            </a:pPr>
            <a:r>
              <a:rPr lang="tr-TR" sz="2400" b="1" i="1" u="sng" smtClean="0">
                <a:solidFill>
                  <a:srgbClr val="FF9933"/>
                </a:solidFill>
                <a:effectLst>
                  <a:outerShdw blurRad="38100" dist="38100" dir="2700000" algn="tl">
                    <a:srgbClr val="000000"/>
                  </a:outerShdw>
                </a:effectLst>
                <a:ea typeface="Verdana" pitchFamily="34" charset="0"/>
                <a:cs typeface="Verdana" pitchFamily="34" charset="0"/>
              </a:rPr>
              <a:t>Ancak : </a:t>
            </a:r>
            <a:r>
              <a:rPr lang="tr-TR" sz="2400" smtClean="0">
                <a:solidFill>
                  <a:srgbClr val="FF9933"/>
                </a:solidFill>
                <a:effectLst>
                  <a:outerShdw blurRad="38100" dist="38100" dir="2700000" algn="tl">
                    <a:srgbClr val="000000"/>
                  </a:outerShdw>
                </a:effectLst>
                <a:ea typeface="Verdana" pitchFamily="34" charset="0"/>
                <a:cs typeface="Verdana" pitchFamily="34" charset="0"/>
              </a:rPr>
              <a:t>Performans alımında öğrencinin fiziksel yardıma ihtiyaç duyduğu basamak daha sonraki basamakları etkilemiyor ise öğretmen beceri basamağına hızlı bir şekilde öğrenciye müdahalede bulunarak uygun pozisyona getirir ve  diğer basamaklar üzerinden performans alımına devam edilir. Ancak FY olarak işaretlenen basamak ondan sonraki basamakları etkileyecek ise performans alımı sonlandırılır.</a:t>
            </a:r>
            <a:endParaRPr lang="tr-TR" sz="2400" smtClean="0">
              <a:effectLst>
                <a:outerShdw blurRad="38100" dist="38100" dir="2700000" algn="tl">
                  <a:srgbClr val="000000"/>
                </a:outerShdw>
              </a:effectLst>
              <a:ea typeface="Verdana" pitchFamily="34" charset="0"/>
              <a:cs typeface="Verdana" pitchFamily="34" charset="0"/>
            </a:endParaRPr>
          </a:p>
          <a:p>
            <a:endParaRPr lang="tr-TR">
              <a:effectLst>
                <a:outerShdw blurRad="38100" dist="38100" dir="2700000" algn="tl">
                  <a:srgbClr val="000000"/>
                </a:outerShdw>
              </a:effectLst>
              <a:latin typeface="Comic Sans MS" pitchFamily="66" charset="0"/>
            </a:endParaRPr>
          </a:p>
          <a:p>
            <a:endParaRPr lang="tr-TR" smtClean="0">
              <a:effectLst>
                <a:outerShdw blurRad="38100" dist="38100" dir="2700000" algn="tl">
                  <a:srgbClr val="000000"/>
                </a:outerShdw>
              </a:effectLst>
              <a:latin typeface="Comic Sans MS" pitchFamily="66" charset="0"/>
            </a:endParaRPr>
          </a:p>
          <a:p>
            <a:endParaRPr lang="tr-TR">
              <a:effectLst>
                <a:outerShdw blurRad="38100" dist="38100" dir="2700000" algn="tl">
                  <a:srgbClr val="000000"/>
                </a:outerShdw>
              </a:effectLst>
              <a:latin typeface="Comic Sans MS" pitchFamily="66" charset="0"/>
            </a:endParaRPr>
          </a:p>
          <a:p>
            <a:endParaRPr lang="tr-TR" smtClean="0">
              <a:effectLst>
                <a:outerShdw blurRad="38100" dist="38100" dir="2700000" algn="tl">
                  <a:srgbClr val="000000"/>
                </a:outerShdw>
              </a:effectLst>
              <a:latin typeface="Comic Sans MS" pitchFamily="66" charset="0"/>
            </a:endParaRPr>
          </a:p>
          <a:p>
            <a:endParaRPr lang="tr-TR">
              <a:effectLst>
                <a:outerShdw blurRad="38100" dist="38100" dir="2700000" algn="tl">
                  <a:srgbClr val="000000"/>
                </a:outerShdw>
              </a:effectLst>
              <a:latin typeface="Comic Sans MS" pitchFamily="66" charset="0"/>
            </a:endParaRPr>
          </a:p>
          <a:p>
            <a:endParaRPr lang="tr-TR" smtClean="0">
              <a:effectLst>
                <a:outerShdw blurRad="38100" dist="38100" dir="2700000" algn="tl">
                  <a:srgbClr val="000000"/>
                </a:outerShdw>
              </a:effectLst>
              <a:latin typeface="Comic Sans MS" pitchFamily="66" charset="0"/>
            </a:endParaRPr>
          </a:p>
          <a:p>
            <a:endParaRPr lang="tr-TR">
              <a:effectLst>
                <a:outerShdw blurRad="38100" dist="38100" dir="2700000" algn="tl">
                  <a:srgbClr val="000000"/>
                </a:outerShdw>
              </a:effectLst>
              <a:latin typeface="Comic Sans MS" pitchFamily="66" charset="0"/>
            </a:endParaRPr>
          </a:p>
          <a:p>
            <a:endParaRPr lang="tr-TR" smtClean="0">
              <a:effectLst>
                <a:outerShdw blurRad="38100" dist="38100" dir="2700000" algn="tl">
                  <a:srgbClr val="000000"/>
                </a:outerShdw>
              </a:effectLst>
              <a:latin typeface="Comic Sans MS" pitchFamily="66" charset="0"/>
            </a:endParaRPr>
          </a:p>
          <a:p>
            <a:endParaRPr lang="tr-TR">
              <a:effectLst>
                <a:outerShdw blurRad="38100" dist="38100" dir="2700000" algn="tl">
                  <a:srgbClr val="000000"/>
                </a:outerShdw>
              </a:effectLst>
              <a:latin typeface="Comic Sans MS" pitchFamily="66" charset="0"/>
            </a:endParaRPr>
          </a:p>
          <a:p>
            <a:endParaRPr lang="tr-TR" smtClean="0">
              <a:effectLst>
                <a:outerShdw blurRad="38100" dist="38100" dir="2700000" algn="tl">
                  <a:srgbClr val="000000"/>
                </a:outerShdw>
              </a:effectLst>
              <a:latin typeface="Comic Sans MS" pitchFamily="66" charset="0"/>
            </a:endParaRPr>
          </a:p>
          <a:p>
            <a:endParaRPr lang="tr-TR">
              <a:effectLst>
                <a:outerShdw blurRad="38100" dist="38100" dir="2700000" algn="tl">
                  <a:srgbClr val="000000"/>
                </a:outerShdw>
              </a:effectLst>
              <a:latin typeface="Comic Sans MS" pitchFamily="66" charset="0"/>
            </a:endParaRPr>
          </a:p>
          <a:p>
            <a:endParaRPr lang="tr-TR" smtClean="0">
              <a:effectLst>
                <a:outerShdw blurRad="38100" dist="38100" dir="2700000" algn="tl">
                  <a:srgbClr val="000000"/>
                </a:outerShdw>
              </a:effectLst>
              <a:latin typeface="Comic Sans MS" pitchFamily="66" charset="0"/>
            </a:endParaRPr>
          </a:p>
          <a:p>
            <a:endParaRPr lang="tr-TR">
              <a:effectLst>
                <a:outerShdw blurRad="38100" dist="38100" dir="2700000" algn="tl">
                  <a:srgbClr val="000000"/>
                </a:outerShdw>
              </a:effectLst>
              <a:latin typeface="Comic Sans MS" pitchFamily="66" charset="0"/>
            </a:endParaRPr>
          </a:p>
          <a:p>
            <a:endParaRPr lang="tr-TR" smtClean="0">
              <a:effectLst>
                <a:outerShdw blurRad="38100" dist="38100" dir="2700000" algn="tl">
                  <a:srgbClr val="000000"/>
                </a:outerShdw>
              </a:effectLst>
              <a:latin typeface="Comic Sans MS" pitchFamily="66" charset="0"/>
            </a:endParaRPr>
          </a:p>
          <a:p>
            <a:endParaRPr lang="tr-TR">
              <a:effectLst>
                <a:outerShdw blurRad="38100" dist="38100" dir="2700000" algn="tl">
                  <a:srgbClr val="000000"/>
                </a:outerShdw>
              </a:effectLst>
              <a:latin typeface="Comic Sans MS" pitchFamily="66" charset="0"/>
            </a:endParaRPr>
          </a:p>
          <a:p>
            <a:endParaRPr lang="tr-TR" smtClean="0">
              <a:effectLst>
                <a:outerShdw blurRad="38100" dist="38100" dir="2700000" algn="tl">
                  <a:srgbClr val="000000"/>
                </a:outerShdw>
              </a:effectLst>
              <a:latin typeface="Comic Sans MS" pitchFamily="66" charset="0"/>
            </a:endParaRPr>
          </a:p>
          <a:p>
            <a:endParaRPr lang="tr-TR">
              <a:effectLst>
                <a:outerShdw blurRad="38100" dist="38100" dir="2700000" algn="tl">
                  <a:srgbClr val="000000"/>
                </a:outerShdw>
              </a:effectLst>
              <a:latin typeface="Comic Sans MS" pitchFamily="66" charset="0"/>
            </a:endParaRPr>
          </a:p>
          <a:p>
            <a:endParaRPr lang="tr-TR"/>
          </a:p>
        </p:txBody>
      </p:sp>
    </p:spTree>
  </p:cSld>
  <p:clrMapOvr>
    <a:overrideClrMapping bg1="dk2" tx1="lt1" bg2="dk1" tx2="lt2" accent1="accent1" accent2="accent2" accent3="accent3" accent4="accent4" accent5="accent5" accent6="accent6" hlink="hlink" folHlink="folHlink"/>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6" name="Rectangle 4"/>
          <p:cNvSpPr>
            <a:spLocks noChangeArrowheads="1"/>
          </p:cNvSpPr>
          <p:nvPr/>
        </p:nvSpPr>
        <p:spPr bwMode="auto">
          <a:xfrm>
            <a:off x="606253" y="285939"/>
            <a:ext cx="7772400" cy="990600"/>
          </a:xfrm>
          <a:prstGeom prst="rect">
            <a:avLst/>
          </a:prstGeom>
          <a:noFill/>
          <a:ln w="9525">
            <a:noFill/>
            <a:miter lim="800000"/>
            <a:headEnd/>
            <a:tailEnd/>
          </a:ln>
          <a:effectLst/>
        </p:spPr>
        <p:txBody>
          <a:bodyPr anchor="b"/>
          <a:lstStyle/>
          <a:p>
            <a:pPr algn="ctr">
              <a:defRPr/>
            </a:pPr>
            <a:r>
              <a:rPr lang="tr-TR" sz="4400" smtClean="0">
                <a:solidFill>
                  <a:schemeClr val="tx2"/>
                </a:solidFill>
                <a:effectLst>
                  <a:outerShdw blurRad="38100" dist="38100" dir="2700000" algn="tl">
                    <a:srgbClr val="000000"/>
                  </a:outerShdw>
                </a:effectLst>
                <a:latin typeface="Arial" charset="0"/>
              </a:rPr>
              <a:t>BECERİ ALANLARI</a:t>
            </a:r>
            <a:endParaRPr lang="tr-TR" sz="4400">
              <a:solidFill>
                <a:schemeClr val="tx2"/>
              </a:solidFill>
              <a:effectLst>
                <a:outerShdw blurRad="38100" dist="38100" dir="2700000" algn="tl">
                  <a:srgbClr val="000000"/>
                </a:outerShdw>
              </a:effectLst>
              <a:latin typeface="Arial" charset="0"/>
            </a:endParaRPr>
          </a:p>
        </p:txBody>
      </p:sp>
      <p:sp>
        <p:nvSpPr>
          <p:cNvPr id="59397" name="Rectangle 5"/>
          <p:cNvSpPr>
            <a:spLocks noChangeArrowheads="1"/>
          </p:cNvSpPr>
          <p:nvPr/>
        </p:nvSpPr>
        <p:spPr bwMode="auto">
          <a:xfrm>
            <a:off x="334963" y="1330860"/>
            <a:ext cx="7772400" cy="4840523"/>
          </a:xfrm>
          <a:prstGeom prst="rect">
            <a:avLst/>
          </a:prstGeom>
          <a:noFill/>
          <a:ln w="9525">
            <a:noFill/>
            <a:miter lim="800000"/>
            <a:headEnd/>
            <a:tailEnd/>
          </a:ln>
          <a:effectLst/>
        </p:spPr>
        <p:txBody>
          <a:bodyPr/>
          <a:lstStyle/>
          <a:p>
            <a:pPr>
              <a:buFont typeface="Wingdings" pitchFamily="2" charset="2"/>
              <a:buChar char="Ø"/>
            </a:pPr>
            <a:r>
              <a:rPr lang="tr-TR" sz="2000" smtClean="0"/>
              <a:t>Öz bakım Becerileri</a:t>
            </a:r>
          </a:p>
          <a:p>
            <a:pPr lvl="1">
              <a:buFont typeface="Wingdings" pitchFamily="2" charset="2"/>
              <a:buChar char="ü"/>
            </a:pPr>
            <a:r>
              <a:rPr lang="tr-TR" sz="2000" smtClean="0"/>
              <a:t>Tuvalet becerileri</a:t>
            </a:r>
          </a:p>
          <a:p>
            <a:pPr lvl="1">
              <a:buFont typeface="Wingdings" pitchFamily="2" charset="2"/>
              <a:buChar char="ü"/>
            </a:pPr>
            <a:r>
              <a:rPr lang="tr-TR" sz="2000" smtClean="0"/>
              <a:t>Yemek yeme becerileri</a:t>
            </a:r>
          </a:p>
          <a:p>
            <a:pPr lvl="1">
              <a:buFont typeface="Wingdings" pitchFamily="2" charset="2"/>
              <a:buChar char="ü"/>
            </a:pPr>
            <a:r>
              <a:rPr lang="tr-TR" sz="2000" smtClean="0"/>
              <a:t>Giyinme-Soyunma becerileri</a:t>
            </a:r>
          </a:p>
          <a:p>
            <a:pPr lvl="1">
              <a:buFont typeface="Wingdings" pitchFamily="2" charset="2"/>
              <a:buChar char="ü"/>
            </a:pPr>
            <a:r>
              <a:rPr lang="tr-TR" sz="2000" smtClean="0"/>
              <a:t>Kişisel bakım ve temizlik becerileri</a:t>
            </a:r>
          </a:p>
          <a:p>
            <a:pPr lvl="1"/>
            <a:endParaRPr lang="tr-TR" sz="2000" smtClean="0"/>
          </a:p>
          <a:p>
            <a:pPr>
              <a:buFont typeface="Wingdings" pitchFamily="2" charset="2"/>
              <a:buChar char="Ø"/>
            </a:pPr>
            <a:r>
              <a:rPr lang="tr-TR" sz="2000" smtClean="0"/>
              <a:t>Günlük Yaşam Becerileri	</a:t>
            </a:r>
          </a:p>
          <a:p>
            <a:pPr lvl="1">
              <a:buFont typeface="Wingdings" pitchFamily="2" charset="2"/>
              <a:buChar char="ü"/>
            </a:pPr>
            <a:r>
              <a:rPr lang="tr-TR" sz="2000" smtClean="0">
                <a:effectLst>
                  <a:outerShdw blurRad="38100" dist="38100" dir="2700000" algn="tl">
                    <a:srgbClr val="000000"/>
                  </a:outerShdw>
                </a:effectLst>
              </a:rPr>
              <a:t>Evdeki  araç gereci  kullanma</a:t>
            </a:r>
          </a:p>
          <a:p>
            <a:pPr lvl="1">
              <a:buFont typeface="Wingdings" pitchFamily="2" charset="2"/>
              <a:buChar char="ü"/>
            </a:pPr>
            <a:r>
              <a:rPr lang="tr-TR" sz="2000" smtClean="0"/>
              <a:t>Ev temizliği ve düzeni</a:t>
            </a:r>
          </a:p>
          <a:p>
            <a:pPr lvl="1">
              <a:buFont typeface="Wingdings" pitchFamily="2" charset="2"/>
              <a:buChar char="ü"/>
            </a:pPr>
            <a:r>
              <a:rPr lang="tr-TR" sz="2000" smtClean="0"/>
              <a:t>Mutfak becerileri</a:t>
            </a:r>
          </a:p>
          <a:p>
            <a:pPr lvl="1">
              <a:buFont typeface="Wingdings" pitchFamily="2" charset="2"/>
              <a:buChar char="ü"/>
            </a:pPr>
            <a:r>
              <a:rPr lang="tr-TR" sz="2000" smtClean="0">
                <a:effectLst>
                  <a:outerShdw blurRad="38100" dist="38100" dir="2700000" algn="tl">
                    <a:srgbClr val="000000"/>
                  </a:outerShdw>
                </a:effectLst>
              </a:rPr>
              <a:t>Çamaşır </a:t>
            </a:r>
            <a:r>
              <a:rPr lang="tr-TR" sz="2000">
                <a:effectLst>
                  <a:outerShdw blurRad="38100" dist="38100" dir="2700000" algn="tl">
                    <a:srgbClr val="000000"/>
                  </a:outerShdw>
                </a:effectLst>
              </a:rPr>
              <a:t>yıkama ve giysilerin </a:t>
            </a:r>
            <a:r>
              <a:rPr lang="tr-TR" sz="2000" smtClean="0">
                <a:effectLst>
                  <a:outerShdw blurRad="38100" dist="38100" dir="2700000" algn="tl">
                    <a:srgbClr val="000000"/>
                  </a:outerShdw>
                </a:effectLst>
              </a:rPr>
              <a:t>bakımı</a:t>
            </a:r>
          </a:p>
          <a:p>
            <a:pPr lvl="1">
              <a:buFont typeface="Wingdings" pitchFamily="2" charset="2"/>
              <a:buChar char="ü"/>
            </a:pPr>
            <a:r>
              <a:rPr lang="tr-TR" sz="2000" smtClean="0">
                <a:effectLst>
                  <a:outerShdw blurRad="38100" dist="38100" dir="2700000" algn="tl">
                    <a:srgbClr val="000000"/>
                  </a:outerShdw>
                </a:effectLst>
              </a:rPr>
              <a:t>Uyku </a:t>
            </a:r>
            <a:r>
              <a:rPr lang="tr-TR" sz="2000">
                <a:effectLst>
                  <a:outerShdw blurRad="38100" dist="38100" dir="2700000" algn="tl">
                    <a:srgbClr val="000000"/>
                  </a:outerShdw>
                </a:effectLst>
              </a:rPr>
              <a:t>zamanı  becerileri</a:t>
            </a:r>
          </a:p>
          <a:p>
            <a:pPr lvl="1">
              <a:buFont typeface="Wingdings" pitchFamily="2" charset="2"/>
              <a:buChar char="ü"/>
            </a:pPr>
            <a:endParaRPr lang="tr-TR" sz="2000" smtClean="0"/>
          </a:p>
          <a:p>
            <a:pPr lvl="1">
              <a:buFont typeface="Wingdings" pitchFamily="2" charset="2"/>
              <a:buChar char="ü"/>
            </a:pPr>
            <a:endParaRPr lang="tr-TR" sz="2000">
              <a:effectLst>
                <a:outerShdw blurRad="38100" dist="38100" dir="2700000" algn="tl">
                  <a:srgbClr val="000000"/>
                </a:outerShdw>
              </a:effectLst>
            </a:endParaRPr>
          </a:p>
        </p:txBody>
      </p:sp>
      <p:pic>
        <p:nvPicPr>
          <p:cNvPr id="59399" name="Picture 7" descr="g0305653"/>
          <p:cNvPicPr>
            <a:picLocks noChangeAspect="1" noChangeArrowheads="1"/>
          </p:cNvPicPr>
          <p:nvPr/>
        </p:nvPicPr>
        <p:blipFill>
          <a:blip r:embed="rId4" cstate="print"/>
          <a:srcRect/>
          <a:stretch>
            <a:fillRect/>
          </a:stretch>
        </p:blipFill>
        <p:spPr bwMode="auto">
          <a:xfrm>
            <a:off x="7188451" y="945427"/>
            <a:ext cx="1709706" cy="2712173"/>
          </a:xfrm>
          <a:prstGeom prst="rect">
            <a:avLst/>
          </a:prstGeom>
          <a:noFill/>
          <a:ln w="9525">
            <a:noFill/>
            <a:miter lim="800000"/>
            <a:headEnd/>
            <a:tailEnd/>
          </a:ln>
        </p:spPr>
      </p:pic>
      <p:pic>
        <p:nvPicPr>
          <p:cNvPr id="59400" name="Picture 8" descr="g0305674"/>
          <p:cNvPicPr>
            <a:picLocks noChangeAspect="1" noChangeArrowheads="1"/>
          </p:cNvPicPr>
          <p:nvPr/>
        </p:nvPicPr>
        <p:blipFill>
          <a:blip r:embed="rId5" cstate="print"/>
          <a:srcRect/>
          <a:stretch>
            <a:fillRect/>
          </a:stretch>
        </p:blipFill>
        <p:spPr bwMode="auto">
          <a:xfrm>
            <a:off x="854075" y="5084763"/>
            <a:ext cx="1966913" cy="1773237"/>
          </a:xfrm>
          <a:prstGeom prst="rect">
            <a:avLst/>
          </a:prstGeom>
          <a:noFill/>
          <a:ln w="9525">
            <a:noFill/>
            <a:miter lim="800000"/>
            <a:headEnd/>
            <a:tailEnd/>
          </a:ln>
        </p:spPr>
      </p:pic>
      <p:pic>
        <p:nvPicPr>
          <p:cNvPr id="6" name="Picture 7" descr="CHILD012"/>
          <p:cNvPicPr>
            <a:picLocks noChangeAspect="1" noChangeArrowheads="1"/>
          </p:cNvPicPr>
          <p:nvPr/>
        </p:nvPicPr>
        <p:blipFill>
          <a:blip r:embed="rId6" cstate="print"/>
          <a:srcRect/>
          <a:stretch>
            <a:fillRect/>
          </a:stretch>
        </p:blipFill>
        <p:spPr bwMode="auto">
          <a:xfrm>
            <a:off x="5957606" y="4879818"/>
            <a:ext cx="2109032" cy="1686774"/>
          </a:xfrm>
          <a:prstGeom prst="rect">
            <a:avLst/>
          </a:prstGeom>
          <a:noFill/>
          <a:ln w="9525">
            <a:noFill/>
            <a:miter lim="800000"/>
            <a:headEnd/>
            <a:tailEnd/>
          </a:ln>
        </p:spPr>
      </p:pic>
    </p:spTree>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9396">
                                            <p:txEl>
                                              <p:pRg st="0" end="0"/>
                                            </p:txEl>
                                          </p:spTgt>
                                        </p:tgtEl>
                                        <p:attrNameLst>
                                          <p:attrName>style.visibility</p:attrName>
                                        </p:attrNameLst>
                                      </p:cBhvr>
                                      <p:to>
                                        <p:strVal val="visible"/>
                                      </p:to>
                                    </p:set>
                                    <p:anim calcmode="lin" valueType="num">
                                      <p:cBhvr additive="base">
                                        <p:cTn id="7" dur="500" fill="hold"/>
                                        <p:tgtEl>
                                          <p:spTgt spid="59396">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59396">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ANISES.WAV"/>
                                        </p:tgtEl>
                                      </p:cMediaNode>
                                    </p:audio>
                                  </p:subTnLst>
                                </p:cTn>
                              </p:par>
                            </p:childTnLst>
                          </p:cTn>
                        </p:par>
                      </p:childTnLst>
                    </p:cTn>
                  </p:par>
                  <p:par>
                    <p:cTn id="9" fill="hold">
                      <p:stCondLst>
                        <p:cond delay="indefinite"/>
                      </p:stCondLst>
                      <p:childTnLst>
                        <p:par>
                          <p:cTn id="10" fill="hold">
                            <p:stCondLst>
                              <p:cond delay="0"/>
                            </p:stCondLst>
                            <p:childTnLst>
                              <p:par>
                                <p:cTn id="11" presetID="4" presetClass="entr" presetSubtype="32" fill="hold" grpId="0" nodeType="clickEffect">
                                  <p:stCondLst>
                                    <p:cond delay="0"/>
                                  </p:stCondLst>
                                  <p:childTnLst>
                                    <p:set>
                                      <p:cBhvr>
                                        <p:cTn id="12" dur="1" fill="hold">
                                          <p:stCondLst>
                                            <p:cond delay="0"/>
                                          </p:stCondLst>
                                        </p:cTn>
                                        <p:tgtEl>
                                          <p:spTgt spid="59397">
                                            <p:txEl>
                                              <p:pRg st="0" end="0"/>
                                            </p:txEl>
                                          </p:spTgt>
                                        </p:tgtEl>
                                        <p:attrNameLst>
                                          <p:attrName>style.visibility</p:attrName>
                                        </p:attrNameLst>
                                      </p:cBhvr>
                                      <p:to>
                                        <p:strVal val="visible"/>
                                      </p:to>
                                    </p:set>
                                    <p:animEffect transition="in" filter="box(out)">
                                      <p:cBhvr>
                                        <p:cTn id="13" dur="500"/>
                                        <p:tgtEl>
                                          <p:spTgt spid="59397">
                                            <p:txEl>
                                              <p:pRg st="0" end="0"/>
                                            </p:txEl>
                                          </p:spTgt>
                                        </p:tgtEl>
                                      </p:cBhvr>
                                    </p:animEffect>
                                  </p:childTnLst>
                                  <p:subTnLst>
                                    <p:audio>
                                      <p:cMediaNode>
                                        <p:cTn display="0" masterRel="sameClick">
                                          <p:stCondLst>
                                            <p:cond evt="begin" delay="0">
                                              <p:tn val="11"/>
                                            </p:cond>
                                          </p:stCondLst>
                                          <p:endCondLst>
                                            <p:cond evt="onStopAudio" delay="0">
                                              <p:tgtEl>
                                                <p:sldTgt/>
                                              </p:tgtEl>
                                            </p:cond>
                                          </p:endCondLst>
                                        </p:cTn>
                                        <p:tgtEl>
                                          <p:sndTgt r:embed="rId3" name="KAMERA.WAV"/>
                                        </p:tgtEl>
                                      </p:cMediaNode>
                                    </p:audio>
                                  </p:subTnLst>
                                </p:cTn>
                              </p:par>
                              <p:par>
                                <p:cTn id="14" presetID="4" presetClass="entr" presetSubtype="32" fill="hold" grpId="0" nodeType="withEffect">
                                  <p:stCondLst>
                                    <p:cond delay="0"/>
                                  </p:stCondLst>
                                  <p:childTnLst>
                                    <p:set>
                                      <p:cBhvr>
                                        <p:cTn id="15" dur="1" fill="hold">
                                          <p:stCondLst>
                                            <p:cond delay="0"/>
                                          </p:stCondLst>
                                        </p:cTn>
                                        <p:tgtEl>
                                          <p:spTgt spid="59397">
                                            <p:txEl>
                                              <p:pRg st="1" end="1"/>
                                            </p:txEl>
                                          </p:spTgt>
                                        </p:tgtEl>
                                        <p:attrNameLst>
                                          <p:attrName>style.visibility</p:attrName>
                                        </p:attrNameLst>
                                      </p:cBhvr>
                                      <p:to>
                                        <p:strVal val="visible"/>
                                      </p:to>
                                    </p:set>
                                    <p:animEffect transition="in" filter="box(out)">
                                      <p:cBhvr>
                                        <p:cTn id="16" dur="500"/>
                                        <p:tgtEl>
                                          <p:spTgt spid="59397">
                                            <p:txEl>
                                              <p:pRg st="1" end="1"/>
                                            </p:txEl>
                                          </p:spTgt>
                                        </p:tgtEl>
                                      </p:cBhvr>
                                    </p:animEffect>
                                  </p:childTnLst>
                                  <p:subTnLst>
                                    <p:audio>
                                      <p:cMediaNode>
                                        <p:cTn display="0" masterRel="sameClick">
                                          <p:stCondLst>
                                            <p:cond evt="begin" delay="0">
                                              <p:tn val="14"/>
                                            </p:cond>
                                          </p:stCondLst>
                                          <p:endCondLst>
                                            <p:cond evt="onStopAudio" delay="0">
                                              <p:tgtEl>
                                                <p:sldTgt/>
                                              </p:tgtEl>
                                            </p:cond>
                                          </p:endCondLst>
                                        </p:cTn>
                                        <p:tgtEl>
                                          <p:sndTgt r:embed="rId3" name="KAMERA.WAV"/>
                                        </p:tgtEl>
                                      </p:cMediaNode>
                                    </p:audio>
                                  </p:subTnLst>
                                </p:cTn>
                              </p:par>
                              <p:par>
                                <p:cTn id="17" presetID="4" presetClass="entr" presetSubtype="32" fill="hold" grpId="0" nodeType="withEffect">
                                  <p:stCondLst>
                                    <p:cond delay="0"/>
                                  </p:stCondLst>
                                  <p:childTnLst>
                                    <p:set>
                                      <p:cBhvr>
                                        <p:cTn id="18" dur="1" fill="hold">
                                          <p:stCondLst>
                                            <p:cond delay="0"/>
                                          </p:stCondLst>
                                        </p:cTn>
                                        <p:tgtEl>
                                          <p:spTgt spid="59397">
                                            <p:txEl>
                                              <p:pRg st="2" end="2"/>
                                            </p:txEl>
                                          </p:spTgt>
                                        </p:tgtEl>
                                        <p:attrNameLst>
                                          <p:attrName>style.visibility</p:attrName>
                                        </p:attrNameLst>
                                      </p:cBhvr>
                                      <p:to>
                                        <p:strVal val="visible"/>
                                      </p:to>
                                    </p:set>
                                    <p:animEffect transition="in" filter="box(out)">
                                      <p:cBhvr>
                                        <p:cTn id="19" dur="500"/>
                                        <p:tgtEl>
                                          <p:spTgt spid="59397">
                                            <p:txEl>
                                              <p:pRg st="2" end="2"/>
                                            </p:txEl>
                                          </p:spTgt>
                                        </p:tgtEl>
                                      </p:cBhvr>
                                    </p:animEffect>
                                  </p:childTnLst>
                                  <p:subTnLst>
                                    <p:audio>
                                      <p:cMediaNode>
                                        <p:cTn display="0" masterRel="sameClick">
                                          <p:stCondLst>
                                            <p:cond evt="begin" delay="0">
                                              <p:tn val="17"/>
                                            </p:cond>
                                          </p:stCondLst>
                                          <p:endCondLst>
                                            <p:cond evt="onStopAudio" delay="0">
                                              <p:tgtEl>
                                                <p:sldTgt/>
                                              </p:tgtEl>
                                            </p:cond>
                                          </p:endCondLst>
                                        </p:cTn>
                                        <p:tgtEl>
                                          <p:sndTgt r:embed="rId3" name="KAMERA.WAV"/>
                                        </p:tgtEl>
                                      </p:cMediaNode>
                                    </p:audio>
                                  </p:subTnLst>
                                </p:cTn>
                              </p:par>
                              <p:par>
                                <p:cTn id="20" presetID="4" presetClass="entr" presetSubtype="32" fill="hold" grpId="0" nodeType="withEffect">
                                  <p:stCondLst>
                                    <p:cond delay="0"/>
                                  </p:stCondLst>
                                  <p:childTnLst>
                                    <p:set>
                                      <p:cBhvr>
                                        <p:cTn id="21" dur="1" fill="hold">
                                          <p:stCondLst>
                                            <p:cond delay="0"/>
                                          </p:stCondLst>
                                        </p:cTn>
                                        <p:tgtEl>
                                          <p:spTgt spid="59397">
                                            <p:txEl>
                                              <p:pRg st="3" end="3"/>
                                            </p:txEl>
                                          </p:spTgt>
                                        </p:tgtEl>
                                        <p:attrNameLst>
                                          <p:attrName>style.visibility</p:attrName>
                                        </p:attrNameLst>
                                      </p:cBhvr>
                                      <p:to>
                                        <p:strVal val="visible"/>
                                      </p:to>
                                    </p:set>
                                    <p:animEffect transition="in" filter="box(out)">
                                      <p:cBhvr>
                                        <p:cTn id="22" dur="500"/>
                                        <p:tgtEl>
                                          <p:spTgt spid="59397">
                                            <p:txEl>
                                              <p:pRg st="3" end="3"/>
                                            </p:txEl>
                                          </p:spTgt>
                                        </p:tgtEl>
                                      </p:cBhvr>
                                    </p:animEffect>
                                  </p:childTnLst>
                                  <p:subTnLst>
                                    <p:audio>
                                      <p:cMediaNode>
                                        <p:cTn display="0" masterRel="sameClick">
                                          <p:stCondLst>
                                            <p:cond evt="begin" delay="0">
                                              <p:tn val="20"/>
                                            </p:cond>
                                          </p:stCondLst>
                                          <p:endCondLst>
                                            <p:cond evt="onStopAudio" delay="0">
                                              <p:tgtEl>
                                                <p:sldTgt/>
                                              </p:tgtEl>
                                            </p:cond>
                                          </p:endCondLst>
                                        </p:cTn>
                                        <p:tgtEl>
                                          <p:sndTgt r:embed="rId3" name="KAMERA.WAV"/>
                                        </p:tgtEl>
                                      </p:cMediaNode>
                                    </p:audio>
                                  </p:subTnLst>
                                </p:cTn>
                              </p:par>
                              <p:par>
                                <p:cTn id="23" presetID="4" presetClass="entr" presetSubtype="32" fill="hold" grpId="0" nodeType="withEffect">
                                  <p:stCondLst>
                                    <p:cond delay="0"/>
                                  </p:stCondLst>
                                  <p:childTnLst>
                                    <p:set>
                                      <p:cBhvr>
                                        <p:cTn id="24" dur="1" fill="hold">
                                          <p:stCondLst>
                                            <p:cond delay="0"/>
                                          </p:stCondLst>
                                        </p:cTn>
                                        <p:tgtEl>
                                          <p:spTgt spid="59397">
                                            <p:txEl>
                                              <p:pRg st="4" end="4"/>
                                            </p:txEl>
                                          </p:spTgt>
                                        </p:tgtEl>
                                        <p:attrNameLst>
                                          <p:attrName>style.visibility</p:attrName>
                                        </p:attrNameLst>
                                      </p:cBhvr>
                                      <p:to>
                                        <p:strVal val="visible"/>
                                      </p:to>
                                    </p:set>
                                    <p:animEffect transition="in" filter="box(out)">
                                      <p:cBhvr>
                                        <p:cTn id="25" dur="500"/>
                                        <p:tgtEl>
                                          <p:spTgt spid="59397">
                                            <p:txEl>
                                              <p:pRg st="4" end="4"/>
                                            </p:txEl>
                                          </p:spTgt>
                                        </p:tgtEl>
                                      </p:cBhvr>
                                    </p:animEffect>
                                  </p:childTnLst>
                                  <p:subTnLst>
                                    <p:audio>
                                      <p:cMediaNode>
                                        <p:cTn display="0" masterRel="sameClick">
                                          <p:stCondLst>
                                            <p:cond evt="begin" delay="0">
                                              <p:tn val="23"/>
                                            </p:cond>
                                          </p:stCondLst>
                                          <p:endCondLst>
                                            <p:cond evt="onStopAudio" delay="0">
                                              <p:tgtEl>
                                                <p:sldTgt/>
                                              </p:tgtEl>
                                            </p:cond>
                                          </p:endCondLst>
                                        </p:cTn>
                                        <p:tgtEl>
                                          <p:sndTgt r:embed="rId3" name="KAMERA.WAV"/>
                                        </p:tgtEl>
                                      </p:cMediaNode>
                                    </p:audio>
                                  </p:subTnLst>
                                </p:cTn>
                              </p:par>
                            </p:childTnLst>
                          </p:cTn>
                        </p:par>
                      </p:childTnLst>
                    </p:cTn>
                  </p:par>
                  <p:par>
                    <p:cTn id="26" fill="hold">
                      <p:stCondLst>
                        <p:cond delay="indefinite"/>
                      </p:stCondLst>
                      <p:childTnLst>
                        <p:par>
                          <p:cTn id="27" fill="hold">
                            <p:stCondLst>
                              <p:cond delay="0"/>
                            </p:stCondLst>
                            <p:childTnLst>
                              <p:par>
                                <p:cTn id="28" presetID="4" presetClass="entr" presetSubtype="32" fill="hold" grpId="0" nodeType="clickEffect">
                                  <p:stCondLst>
                                    <p:cond delay="0"/>
                                  </p:stCondLst>
                                  <p:childTnLst>
                                    <p:set>
                                      <p:cBhvr>
                                        <p:cTn id="29" dur="1" fill="hold">
                                          <p:stCondLst>
                                            <p:cond delay="0"/>
                                          </p:stCondLst>
                                        </p:cTn>
                                        <p:tgtEl>
                                          <p:spTgt spid="59397">
                                            <p:txEl>
                                              <p:pRg st="6" end="6"/>
                                            </p:txEl>
                                          </p:spTgt>
                                        </p:tgtEl>
                                        <p:attrNameLst>
                                          <p:attrName>style.visibility</p:attrName>
                                        </p:attrNameLst>
                                      </p:cBhvr>
                                      <p:to>
                                        <p:strVal val="visible"/>
                                      </p:to>
                                    </p:set>
                                    <p:animEffect transition="in" filter="box(out)">
                                      <p:cBhvr>
                                        <p:cTn id="30" dur="500"/>
                                        <p:tgtEl>
                                          <p:spTgt spid="59397">
                                            <p:txEl>
                                              <p:pRg st="6" end="6"/>
                                            </p:txEl>
                                          </p:spTgt>
                                        </p:tgtEl>
                                      </p:cBhvr>
                                    </p:animEffect>
                                  </p:childTnLst>
                                  <p:subTnLst>
                                    <p:audio>
                                      <p:cMediaNode>
                                        <p:cTn display="0" masterRel="sameClick">
                                          <p:stCondLst>
                                            <p:cond evt="begin" delay="0">
                                              <p:tn val="28"/>
                                            </p:cond>
                                          </p:stCondLst>
                                          <p:endCondLst>
                                            <p:cond evt="onStopAudio" delay="0">
                                              <p:tgtEl>
                                                <p:sldTgt/>
                                              </p:tgtEl>
                                            </p:cond>
                                          </p:endCondLst>
                                        </p:cTn>
                                        <p:tgtEl>
                                          <p:sndTgt r:embed="rId3" name="KAMERA.WAV"/>
                                        </p:tgtEl>
                                      </p:cMediaNode>
                                    </p:audio>
                                  </p:subTnLst>
                                </p:cTn>
                              </p:par>
                              <p:par>
                                <p:cTn id="31" presetID="4" presetClass="entr" presetSubtype="32" fill="hold" grpId="0" nodeType="withEffect">
                                  <p:stCondLst>
                                    <p:cond delay="0"/>
                                  </p:stCondLst>
                                  <p:childTnLst>
                                    <p:set>
                                      <p:cBhvr>
                                        <p:cTn id="32" dur="1" fill="hold">
                                          <p:stCondLst>
                                            <p:cond delay="0"/>
                                          </p:stCondLst>
                                        </p:cTn>
                                        <p:tgtEl>
                                          <p:spTgt spid="59397">
                                            <p:txEl>
                                              <p:pRg st="7" end="7"/>
                                            </p:txEl>
                                          </p:spTgt>
                                        </p:tgtEl>
                                        <p:attrNameLst>
                                          <p:attrName>style.visibility</p:attrName>
                                        </p:attrNameLst>
                                      </p:cBhvr>
                                      <p:to>
                                        <p:strVal val="visible"/>
                                      </p:to>
                                    </p:set>
                                    <p:animEffect transition="in" filter="box(out)">
                                      <p:cBhvr>
                                        <p:cTn id="33" dur="500"/>
                                        <p:tgtEl>
                                          <p:spTgt spid="59397">
                                            <p:txEl>
                                              <p:pRg st="7" end="7"/>
                                            </p:txEl>
                                          </p:spTgt>
                                        </p:tgtEl>
                                      </p:cBhvr>
                                    </p:animEffect>
                                  </p:childTnLst>
                                  <p:subTnLst>
                                    <p:audio>
                                      <p:cMediaNode>
                                        <p:cTn display="0" masterRel="sameClick">
                                          <p:stCondLst>
                                            <p:cond evt="begin" delay="0">
                                              <p:tn val="31"/>
                                            </p:cond>
                                          </p:stCondLst>
                                          <p:endCondLst>
                                            <p:cond evt="onStopAudio" delay="0">
                                              <p:tgtEl>
                                                <p:sldTgt/>
                                              </p:tgtEl>
                                            </p:cond>
                                          </p:endCondLst>
                                        </p:cTn>
                                        <p:tgtEl>
                                          <p:sndTgt r:embed="rId3" name="KAMERA.WAV"/>
                                        </p:tgtEl>
                                      </p:cMediaNode>
                                    </p:audio>
                                  </p:subTnLst>
                                </p:cTn>
                              </p:par>
                              <p:par>
                                <p:cTn id="34" presetID="4" presetClass="entr" presetSubtype="32" fill="hold" grpId="0" nodeType="withEffect">
                                  <p:stCondLst>
                                    <p:cond delay="0"/>
                                  </p:stCondLst>
                                  <p:childTnLst>
                                    <p:set>
                                      <p:cBhvr>
                                        <p:cTn id="35" dur="1" fill="hold">
                                          <p:stCondLst>
                                            <p:cond delay="0"/>
                                          </p:stCondLst>
                                        </p:cTn>
                                        <p:tgtEl>
                                          <p:spTgt spid="59397">
                                            <p:txEl>
                                              <p:pRg st="8" end="8"/>
                                            </p:txEl>
                                          </p:spTgt>
                                        </p:tgtEl>
                                        <p:attrNameLst>
                                          <p:attrName>style.visibility</p:attrName>
                                        </p:attrNameLst>
                                      </p:cBhvr>
                                      <p:to>
                                        <p:strVal val="visible"/>
                                      </p:to>
                                    </p:set>
                                    <p:animEffect transition="in" filter="box(out)">
                                      <p:cBhvr>
                                        <p:cTn id="36" dur="500"/>
                                        <p:tgtEl>
                                          <p:spTgt spid="59397">
                                            <p:txEl>
                                              <p:pRg st="8" end="8"/>
                                            </p:txEl>
                                          </p:spTgt>
                                        </p:tgtEl>
                                      </p:cBhvr>
                                    </p:animEffect>
                                  </p:childTnLst>
                                  <p:subTnLst>
                                    <p:audio>
                                      <p:cMediaNode>
                                        <p:cTn display="0" masterRel="sameClick">
                                          <p:stCondLst>
                                            <p:cond evt="begin" delay="0">
                                              <p:tn val="34"/>
                                            </p:cond>
                                          </p:stCondLst>
                                          <p:endCondLst>
                                            <p:cond evt="onStopAudio" delay="0">
                                              <p:tgtEl>
                                                <p:sldTgt/>
                                              </p:tgtEl>
                                            </p:cond>
                                          </p:endCondLst>
                                        </p:cTn>
                                        <p:tgtEl>
                                          <p:sndTgt r:embed="rId3" name="KAMERA.WAV"/>
                                        </p:tgtEl>
                                      </p:cMediaNode>
                                    </p:audio>
                                  </p:subTnLst>
                                </p:cTn>
                              </p:par>
                              <p:par>
                                <p:cTn id="37" presetID="4" presetClass="entr" presetSubtype="32" fill="hold" grpId="0" nodeType="withEffect">
                                  <p:stCondLst>
                                    <p:cond delay="0"/>
                                  </p:stCondLst>
                                  <p:childTnLst>
                                    <p:set>
                                      <p:cBhvr>
                                        <p:cTn id="38" dur="1" fill="hold">
                                          <p:stCondLst>
                                            <p:cond delay="0"/>
                                          </p:stCondLst>
                                        </p:cTn>
                                        <p:tgtEl>
                                          <p:spTgt spid="59397">
                                            <p:txEl>
                                              <p:pRg st="9" end="9"/>
                                            </p:txEl>
                                          </p:spTgt>
                                        </p:tgtEl>
                                        <p:attrNameLst>
                                          <p:attrName>style.visibility</p:attrName>
                                        </p:attrNameLst>
                                      </p:cBhvr>
                                      <p:to>
                                        <p:strVal val="visible"/>
                                      </p:to>
                                    </p:set>
                                    <p:animEffect transition="in" filter="box(out)">
                                      <p:cBhvr>
                                        <p:cTn id="39" dur="500"/>
                                        <p:tgtEl>
                                          <p:spTgt spid="59397">
                                            <p:txEl>
                                              <p:pRg st="9" end="9"/>
                                            </p:txEl>
                                          </p:spTgt>
                                        </p:tgtEl>
                                      </p:cBhvr>
                                    </p:animEffect>
                                  </p:childTnLst>
                                  <p:subTnLst>
                                    <p:audio>
                                      <p:cMediaNode>
                                        <p:cTn display="0" masterRel="sameClick">
                                          <p:stCondLst>
                                            <p:cond evt="begin" delay="0">
                                              <p:tn val="37"/>
                                            </p:cond>
                                          </p:stCondLst>
                                          <p:endCondLst>
                                            <p:cond evt="onStopAudio" delay="0">
                                              <p:tgtEl>
                                                <p:sldTgt/>
                                              </p:tgtEl>
                                            </p:cond>
                                          </p:endCondLst>
                                        </p:cTn>
                                        <p:tgtEl>
                                          <p:sndTgt r:embed="rId3" name="KAMERA.WAV"/>
                                        </p:tgtEl>
                                      </p:cMediaNode>
                                    </p:audio>
                                  </p:subTnLst>
                                </p:cTn>
                              </p:par>
                              <p:par>
                                <p:cTn id="40" presetID="4" presetClass="entr" presetSubtype="32" fill="hold" grpId="0" nodeType="withEffect">
                                  <p:stCondLst>
                                    <p:cond delay="0"/>
                                  </p:stCondLst>
                                  <p:childTnLst>
                                    <p:set>
                                      <p:cBhvr>
                                        <p:cTn id="41" dur="1" fill="hold">
                                          <p:stCondLst>
                                            <p:cond delay="0"/>
                                          </p:stCondLst>
                                        </p:cTn>
                                        <p:tgtEl>
                                          <p:spTgt spid="59397">
                                            <p:txEl>
                                              <p:pRg st="10" end="10"/>
                                            </p:txEl>
                                          </p:spTgt>
                                        </p:tgtEl>
                                        <p:attrNameLst>
                                          <p:attrName>style.visibility</p:attrName>
                                        </p:attrNameLst>
                                      </p:cBhvr>
                                      <p:to>
                                        <p:strVal val="visible"/>
                                      </p:to>
                                    </p:set>
                                    <p:animEffect transition="in" filter="box(out)">
                                      <p:cBhvr>
                                        <p:cTn id="42" dur="500"/>
                                        <p:tgtEl>
                                          <p:spTgt spid="59397">
                                            <p:txEl>
                                              <p:pRg st="10" end="10"/>
                                            </p:txEl>
                                          </p:spTgt>
                                        </p:tgtEl>
                                      </p:cBhvr>
                                    </p:animEffect>
                                  </p:childTnLst>
                                  <p:subTnLst>
                                    <p:audio>
                                      <p:cMediaNode>
                                        <p:cTn display="0" masterRel="sameClick">
                                          <p:stCondLst>
                                            <p:cond evt="begin" delay="0">
                                              <p:tn val="40"/>
                                            </p:cond>
                                          </p:stCondLst>
                                          <p:endCondLst>
                                            <p:cond evt="onStopAudio" delay="0">
                                              <p:tgtEl>
                                                <p:sldTgt/>
                                              </p:tgtEl>
                                            </p:cond>
                                          </p:endCondLst>
                                        </p:cTn>
                                        <p:tgtEl>
                                          <p:sndTgt r:embed="rId3" name="KAMERA.WAV"/>
                                        </p:tgtEl>
                                      </p:cMediaNode>
                                    </p:audio>
                                  </p:subTnLst>
                                </p:cTn>
                              </p:par>
                              <p:par>
                                <p:cTn id="43" presetID="4" presetClass="entr" presetSubtype="32" fill="hold" grpId="0" nodeType="withEffect">
                                  <p:stCondLst>
                                    <p:cond delay="0"/>
                                  </p:stCondLst>
                                  <p:childTnLst>
                                    <p:set>
                                      <p:cBhvr>
                                        <p:cTn id="44" dur="1" fill="hold">
                                          <p:stCondLst>
                                            <p:cond delay="0"/>
                                          </p:stCondLst>
                                        </p:cTn>
                                        <p:tgtEl>
                                          <p:spTgt spid="59397">
                                            <p:txEl>
                                              <p:pRg st="11" end="11"/>
                                            </p:txEl>
                                          </p:spTgt>
                                        </p:tgtEl>
                                        <p:attrNameLst>
                                          <p:attrName>style.visibility</p:attrName>
                                        </p:attrNameLst>
                                      </p:cBhvr>
                                      <p:to>
                                        <p:strVal val="visible"/>
                                      </p:to>
                                    </p:set>
                                    <p:animEffect transition="in" filter="box(out)">
                                      <p:cBhvr>
                                        <p:cTn id="45" dur="500"/>
                                        <p:tgtEl>
                                          <p:spTgt spid="59397">
                                            <p:txEl>
                                              <p:pRg st="11" end="11"/>
                                            </p:txEl>
                                          </p:spTgt>
                                        </p:tgtEl>
                                      </p:cBhvr>
                                    </p:animEffect>
                                  </p:childTnLst>
                                  <p:subTnLst>
                                    <p:audio>
                                      <p:cMediaNode>
                                        <p:cTn display="0" masterRel="sameClick">
                                          <p:stCondLst>
                                            <p:cond evt="begin" delay="0">
                                              <p:tn val="43"/>
                                            </p:cond>
                                          </p:stCondLst>
                                          <p:endCondLst>
                                            <p:cond evt="onStopAudio" delay="0">
                                              <p:tgtEl>
                                                <p:sldTgt/>
                                              </p:tgtEl>
                                            </p:cond>
                                          </p:endCondLst>
                                        </p:cTn>
                                        <p:tgtEl>
                                          <p:sndTgt r:embed="rId3" name="KAMERA.WAV"/>
                                        </p:tgtEl>
                                      </p:cMediaNode>
                                    </p:audio>
                                  </p:subTnLst>
                                </p:cTn>
                              </p:par>
                            </p:childTnLst>
                          </p:cTn>
                        </p:par>
                      </p:childTnLst>
                    </p:cTn>
                  </p:par>
                  <p:par>
                    <p:cTn id="46" fill="hold">
                      <p:stCondLst>
                        <p:cond delay="indefinite"/>
                      </p:stCondLst>
                      <p:childTnLst>
                        <p:par>
                          <p:cTn id="47" fill="hold">
                            <p:stCondLst>
                              <p:cond delay="0"/>
                            </p:stCondLst>
                            <p:childTnLst>
                              <p:par>
                                <p:cTn id="48" presetID="21" presetClass="entr" presetSubtype="4" fill="hold" nodeType="clickEffect">
                                  <p:stCondLst>
                                    <p:cond delay="0"/>
                                  </p:stCondLst>
                                  <p:childTnLst>
                                    <p:set>
                                      <p:cBhvr>
                                        <p:cTn id="49" dur="1" fill="hold">
                                          <p:stCondLst>
                                            <p:cond delay="0"/>
                                          </p:stCondLst>
                                        </p:cTn>
                                        <p:tgtEl>
                                          <p:spTgt spid="59400"/>
                                        </p:tgtEl>
                                        <p:attrNameLst>
                                          <p:attrName>style.visibility</p:attrName>
                                        </p:attrNameLst>
                                      </p:cBhvr>
                                      <p:to>
                                        <p:strVal val="visible"/>
                                      </p:to>
                                    </p:set>
                                    <p:animEffect transition="in" filter="wheel(4)">
                                      <p:cBhvr>
                                        <p:cTn id="50" dur="2000"/>
                                        <p:tgtEl>
                                          <p:spTgt spid="59400"/>
                                        </p:tgtEl>
                                      </p:cBhvr>
                                    </p:animEffect>
                                  </p:childTnLst>
                                </p:cTn>
                              </p:par>
                            </p:childTnLst>
                          </p:cTn>
                        </p:par>
                      </p:childTnLst>
                    </p:cTn>
                  </p:par>
                  <p:par>
                    <p:cTn id="51" fill="hold">
                      <p:stCondLst>
                        <p:cond delay="indefinite"/>
                      </p:stCondLst>
                      <p:childTnLst>
                        <p:par>
                          <p:cTn id="52" fill="hold">
                            <p:stCondLst>
                              <p:cond delay="0"/>
                            </p:stCondLst>
                            <p:childTnLst>
                              <p:par>
                                <p:cTn id="53" presetID="5" presetClass="entr" presetSubtype="10" fill="hold" nodeType="clickEffect">
                                  <p:stCondLst>
                                    <p:cond delay="0"/>
                                  </p:stCondLst>
                                  <p:childTnLst>
                                    <p:set>
                                      <p:cBhvr>
                                        <p:cTn id="54" dur="1" fill="hold">
                                          <p:stCondLst>
                                            <p:cond delay="0"/>
                                          </p:stCondLst>
                                        </p:cTn>
                                        <p:tgtEl>
                                          <p:spTgt spid="59399"/>
                                        </p:tgtEl>
                                        <p:attrNameLst>
                                          <p:attrName>style.visibility</p:attrName>
                                        </p:attrNameLst>
                                      </p:cBhvr>
                                      <p:to>
                                        <p:strVal val="visible"/>
                                      </p:to>
                                    </p:set>
                                    <p:animEffect transition="in" filter="checkerboard(across)">
                                      <p:cBhvr>
                                        <p:cTn id="55" dur="500"/>
                                        <p:tgtEl>
                                          <p:spTgt spid="59399"/>
                                        </p:tgtEl>
                                      </p:cBhvr>
                                    </p:animEffect>
                                  </p:childTnLst>
                                </p:cTn>
                              </p:par>
                            </p:childTnLst>
                          </p:cTn>
                        </p:par>
                      </p:childTnLst>
                    </p:cTn>
                  </p:par>
                  <p:par>
                    <p:cTn id="56" fill="hold">
                      <p:stCondLst>
                        <p:cond delay="indefinite"/>
                      </p:stCondLst>
                      <p:childTnLst>
                        <p:par>
                          <p:cTn id="57" fill="hold">
                            <p:stCondLst>
                              <p:cond delay="0"/>
                            </p:stCondLst>
                            <p:childTnLst>
                              <p:par>
                                <p:cTn id="58" presetID="49" presetClass="path" presetSubtype="0" accel="50000" decel="50000" fill="hold" nodeType="clickEffect">
                                  <p:stCondLst>
                                    <p:cond delay="0"/>
                                  </p:stCondLst>
                                  <p:childTnLst>
                                    <p:animMotion origin="layout" path="M 0.0 0.0  L 0.25 0.33287  E" pathEditMode="relative" ptsTypes="">
                                      <p:cBhvr>
                                        <p:cTn id="59" dur="2000" fill="hold"/>
                                        <p:tgtEl>
                                          <p:spTgt spid="6"/>
                                        </p:tgtEl>
                                        <p:attrNameLst>
                                          <p:attrName>ppt_x</p:attrName>
                                          <p:attrName>ppt_y</p:attrName>
                                        </p:attrNameLst>
                                      </p:cBhvr>
                                    </p:animMotion>
                                  </p:childTnLst>
                                </p:cTn>
                              </p:par>
                            </p:childTnLst>
                          </p:cTn>
                        </p:par>
                      </p:childTnLst>
                    </p:cTn>
                  </p:par>
                  <p:par>
                    <p:cTn id="60" fill="hold">
                      <p:stCondLst>
                        <p:cond delay="indefinite"/>
                      </p:stCondLst>
                      <p:childTnLst>
                        <p:par>
                          <p:cTn id="61" fill="hold">
                            <p:stCondLst>
                              <p:cond delay="0"/>
                            </p:stCondLst>
                            <p:childTnLst>
                              <p:par>
                                <p:cTn id="62" presetID="8" presetClass="exit" presetSubtype="16" fill="hold" nodeType="clickEffect">
                                  <p:stCondLst>
                                    <p:cond delay="0"/>
                                  </p:stCondLst>
                                  <p:childTnLst>
                                    <p:animEffect transition="out" filter="diamond(in)">
                                      <p:cBhvr>
                                        <p:cTn id="63" dur="2000"/>
                                        <p:tgtEl>
                                          <p:spTgt spid="6"/>
                                        </p:tgtEl>
                                      </p:cBhvr>
                                    </p:animEffect>
                                    <p:set>
                                      <p:cBhvr>
                                        <p:cTn id="64" dur="1" fill="hold">
                                          <p:stCondLst>
                                            <p:cond delay="1999"/>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396" grpId="0" build="p" autoUpdateAnimBg="0"/>
      <p:bldP spid="59397" grpId="0" build="p" autoUpdateAnimBg="0"/>
    </p:bldLst>
  </p:timing>
</p:sld>
</file>

<file path=ppt/slides/slide50.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1">
                <a:gamma/>
                <a:tint val="63529"/>
                <a:invGamma/>
              </a:schemeClr>
            </a:gs>
          </a:gsLst>
          <a:lin ang="5400000" scaled="1"/>
        </a:gradFill>
        <a:effectLst/>
      </p:bgPr>
    </p:bg>
    <p:spTree>
      <p:nvGrpSpPr>
        <p:cNvPr id="1" name=""/>
        <p:cNvGrpSpPr/>
        <p:nvPr/>
      </p:nvGrpSpPr>
      <p:grpSpPr>
        <a:xfrm>
          <a:off x="0" y="0"/>
          <a:ext cx="0" cy="0"/>
          <a:chOff x="0" y="0"/>
          <a:chExt cx="0" cy="0"/>
        </a:xfrm>
      </p:grpSpPr>
      <p:sp>
        <p:nvSpPr>
          <p:cNvPr id="55299" name="Rectangle 3"/>
          <p:cNvSpPr>
            <a:spLocks noChangeArrowheads="1"/>
          </p:cNvSpPr>
          <p:nvPr/>
        </p:nvSpPr>
        <p:spPr bwMode="auto">
          <a:xfrm>
            <a:off x="488887" y="749300"/>
            <a:ext cx="8312213" cy="5778249"/>
          </a:xfrm>
          <a:prstGeom prst="rect">
            <a:avLst/>
          </a:prstGeom>
          <a:noFill/>
          <a:ln w="9525">
            <a:noFill/>
            <a:miter lim="800000"/>
            <a:headEnd/>
            <a:tailEnd/>
          </a:ln>
          <a:effectLst/>
        </p:spPr>
        <p:txBody>
          <a:bodyPr/>
          <a:lstStyle/>
          <a:p>
            <a:pPr marL="342900" indent="-342900">
              <a:spcBef>
                <a:spcPct val="20000"/>
              </a:spcBef>
              <a:buClr>
                <a:schemeClr val="tx2"/>
              </a:buClr>
              <a:buSzPct val="115000"/>
              <a:buFont typeface="Wingdings" pitchFamily="2" charset="2"/>
              <a:buNone/>
              <a:defRPr/>
            </a:pPr>
            <a:r>
              <a:rPr lang="tr-TR" sz="2800" smtClean="0">
                <a:solidFill>
                  <a:schemeClr val="hlink"/>
                </a:solidFill>
                <a:effectLst>
                  <a:outerShdw blurRad="38100" dist="38100" dir="2700000" algn="tl">
                    <a:srgbClr val="000000"/>
                  </a:outerShdw>
                </a:effectLst>
                <a:latin typeface="Comic Sans MS" pitchFamily="66" charset="0"/>
              </a:rPr>
              <a:t>Çoklu fırsat yönteminin</a:t>
            </a:r>
          </a:p>
          <a:p>
            <a:pPr marL="342900" indent="-342900">
              <a:spcBef>
                <a:spcPct val="20000"/>
              </a:spcBef>
              <a:buClr>
                <a:schemeClr val="tx2"/>
              </a:buClr>
              <a:buSzPct val="115000"/>
              <a:buFont typeface="Wingdings" pitchFamily="2" charset="2"/>
              <a:buNone/>
              <a:defRPr/>
            </a:pPr>
            <a:r>
              <a:rPr lang="tr-TR" sz="2800" smtClean="0">
                <a:solidFill>
                  <a:schemeClr val="hlink"/>
                </a:solidFill>
                <a:effectLst>
                  <a:outerShdw blurRad="38100" dist="38100" dir="2700000" algn="tl">
                    <a:srgbClr val="000000"/>
                  </a:outerShdw>
                </a:effectLst>
                <a:latin typeface="Comic Sans MS" pitchFamily="66" charset="0"/>
              </a:rPr>
              <a:t>Avantajları; </a:t>
            </a:r>
          </a:p>
          <a:p>
            <a:pPr marL="342900" indent="-342900">
              <a:spcBef>
                <a:spcPct val="20000"/>
              </a:spcBef>
              <a:buClr>
                <a:schemeClr val="tx2"/>
              </a:buClr>
              <a:buSzPct val="115000"/>
              <a:buFont typeface="Wingdings" pitchFamily="2" charset="2"/>
              <a:buChar char="ü"/>
              <a:defRPr/>
            </a:pPr>
            <a:r>
              <a:rPr lang="tr-TR" sz="2800" smtClean="0">
                <a:solidFill>
                  <a:schemeClr val="hlink"/>
                </a:solidFill>
                <a:effectLst>
                  <a:outerShdw blurRad="38100" dist="38100" dir="2700000" algn="tl">
                    <a:srgbClr val="000000"/>
                  </a:outerShdw>
                </a:effectLst>
                <a:latin typeface="Comic Sans MS" pitchFamily="66" charset="0"/>
              </a:rPr>
              <a:t>  </a:t>
            </a:r>
            <a:r>
              <a:rPr lang="tr-TR" sz="2800" smtClean="0">
                <a:effectLst>
                  <a:outerShdw blurRad="38100" dist="38100" dir="2700000" algn="tl">
                    <a:srgbClr val="000000"/>
                  </a:outerShdw>
                </a:effectLst>
                <a:latin typeface="Comic Sans MS" pitchFamily="66" charset="0"/>
              </a:rPr>
              <a:t>Bu </a:t>
            </a:r>
            <a:r>
              <a:rPr lang="tr-TR" sz="2800">
                <a:effectLst>
                  <a:outerShdw blurRad="38100" dist="38100" dir="2700000" algn="tl">
                    <a:srgbClr val="000000"/>
                  </a:outerShdw>
                </a:effectLst>
                <a:latin typeface="Comic Sans MS" pitchFamily="66" charset="0"/>
              </a:rPr>
              <a:t>yöntemde bireyin doğru olarak sergileyebileceği tüm basamaklar için şans tanınıyor olması, yöntemin bir</a:t>
            </a:r>
            <a:r>
              <a:rPr lang="tr-TR" sz="2800">
                <a:solidFill>
                  <a:schemeClr val="accent4">
                    <a:lumMod val="20000"/>
                    <a:lumOff val="80000"/>
                  </a:schemeClr>
                </a:solidFill>
                <a:effectLst>
                  <a:outerShdw blurRad="38100" dist="38100" dir="2700000" algn="tl">
                    <a:srgbClr val="000000"/>
                  </a:outerShdw>
                </a:effectLst>
                <a:latin typeface="Comic Sans MS" pitchFamily="66" charset="0"/>
              </a:rPr>
              <a:t> yararı </a:t>
            </a:r>
            <a:r>
              <a:rPr lang="tr-TR" sz="2800">
                <a:effectLst>
                  <a:outerShdw blurRad="38100" dist="38100" dir="2700000" algn="tl">
                    <a:srgbClr val="000000"/>
                  </a:outerShdw>
                </a:effectLst>
                <a:latin typeface="Comic Sans MS" pitchFamily="66" charset="0"/>
              </a:rPr>
              <a:t>olarak değerlendirilebilir. </a:t>
            </a:r>
            <a:endParaRPr lang="tr-TR" sz="2800" smtClean="0">
              <a:effectLst>
                <a:outerShdw blurRad="38100" dist="38100" dir="2700000" algn="tl">
                  <a:srgbClr val="000000"/>
                </a:outerShdw>
              </a:effectLst>
              <a:latin typeface="Comic Sans MS" pitchFamily="66" charset="0"/>
            </a:endParaRPr>
          </a:p>
          <a:p>
            <a:pPr marL="342900" indent="-342900">
              <a:spcBef>
                <a:spcPct val="20000"/>
              </a:spcBef>
              <a:buClr>
                <a:schemeClr val="tx2"/>
              </a:buClr>
              <a:buSzPct val="115000"/>
              <a:defRPr/>
            </a:pPr>
            <a:r>
              <a:rPr lang="tr-TR" sz="2800" smtClean="0">
                <a:solidFill>
                  <a:srgbClr val="00B0F0"/>
                </a:solidFill>
                <a:effectLst>
                  <a:outerShdw blurRad="38100" dist="38100" dir="2700000" algn="tl">
                    <a:srgbClr val="000000"/>
                  </a:outerShdw>
                </a:effectLst>
                <a:latin typeface="Comic Sans MS" pitchFamily="66" charset="0"/>
              </a:rPr>
              <a:t>Dezavantajları;</a:t>
            </a:r>
          </a:p>
          <a:p>
            <a:pPr marL="342900" indent="-342900">
              <a:spcBef>
                <a:spcPct val="20000"/>
              </a:spcBef>
              <a:buClr>
                <a:schemeClr val="tx2"/>
              </a:buClr>
              <a:buSzPct val="115000"/>
              <a:buFont typeface="Wingdings" pitchFamily="2" charset="2"/>
              <a:buChar char="ü"/>
              <a:defRPr/>
            </a:pPr>
            <a:r>
              <a:rPr lang="tr-TR" sz="2800">
                <a:solidFill>
                  <a:srgbClr val="00B0F0"/>
                </a:solidFill>
                <a:effectLst>
                  <a:outerShdw blurRad="38100" dist="38100" dir="2700000" algn="tl">
                    <a:srgbClr val="000000"/>
                  </a:outerShdw>
                </a:effectLst>
                <a:latin typeface="Comic Sans MS" pitchFamily="66" charset="0"/>
              </a:rPr>
              <a:t> </a:t>
            </a:r>
            <a:r>
              <a:rPr lang="tr-TR" sz="2800" smtClean="0">
                <a:solidFill>
                  <a:srgbClr val="00B0F0"/>
                </a:solidFill>
                <a:effectLst>
                  <a:outerShdw blurRad="38100" dist="38100" dir="2700000" algn="tl">
                    <a:srgbClr val="000000"/>
                  </a:outerShdw>
                </a:effectLst>
                <a:latin typeface="Comic Sans MS" pitchFamily="66" charset="0"/>
              </a:rPr>
              <a:t> </a:t>
            </a:r>
            <a:r>
              <a:rPr lang="tr-TR" sz="2800" smtClean="0">
                <a:effectLst>
                  <a:outerShdw blurRad="38100" dist="38100" dir="2700000" algn="tl">
                    <a:srgbClr val="000000"/>
                  </a:outerShdw>
                </a:effectLst>
                <a:latin typeface="Comic Sans MS" pitchFamily="66" charset="0"/>
              </a:rPr>
              <a:t>Bireyin </a:t>
            </a:r>
            <a:r>
              <a:rPr lang="tr-TR" sz="2800">
                <a:effectLst>
                  <a:outerShdw blurRad="38100" dist="38100" dir="2700000" algn="tl">
                    <a:srgbClr val="000000"/>
                  </a:outerShdw>
                </a:effectLst>
                <a:latin typeface="Comic Sans MS" pitchFamily="66" charset="0"/>
              </a:rPr>
              <a:t>doğru olarak sergileyemediği davranışların uygulamacı tarafından yerine getirilmesi sırasında, öğrenme gerçekleşebilir. Bu durum, uygulamanın etkililiğinin net biçimde görülmesini engelleyebilir. </a:t>
            </a:r>
          </a:p>
          <a:p>
            <a:pPr marL="342900" indent="-342900">
              <a:spcBef>
                <a:spcPct val="20000"/>
              </a:spcBef>
              <a:buClr>
                <a:schemeClr val="tx2"/>
              </a:buClr>
              <a:buSzPct val="115000"/>
              <a:buFont typeface="Wingdings" pitchFamily="2" charset="2"/>
              <a:buChar char="§"/>
              <a:defRPr/>
            </a:pPr>
            <a:endParaRPr lang="tr-TR" sz="2800">
              <a:effectLst>
                <a:outerShdw blurRad="38100" dist="38100" dir="2700000" algn="tl">
                  <a:srgbClr val="000000"/>
                </a:outerShdw>
              </a:effectLst>
              <a:latin typeface="Comic Sans MS" pitchFamily="66" charset="0"/>
            </a:endParaRPr>
          </a:p>
        </p:txBody>
      </p:sp>
    </p:spTree>
  </p:cSld>
  <p:clrMapOvr>
    <a:overrideClrMapping bg1="dk2" tx1="lt1" bg2="dk1" tx2="lt2" accent1="accent1" accent2="accent2" accent3="accent3" accent4="accent4" accent5="accent5" accent6="accent6" hlink="hlink" folHlink="folHlink"/>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mph" presetSubtype="0" fill="hold" grpId="0" nodeType="clickEffect">
                                  <p:stCondLst>
                                    <p:cond delay="0"/>
                                  </p:stCondLst>
                                  <p:childTnLst>
                                    <p:animClr clrSpc="hsl" dir="cw">
                                      <p:cBhvr override="childStyle">
                                        <p:cTn id="6" dur="500" fill="hold"/>
                                        <p:tgtEl>
                                          <p:spTgt spid="55299"/>
                                        </p:tgtEl>
                                        <p:attrNameLst>
                                          <p:attrName>style.color</p:attrName>
                                        </p:attrNameLst>
                                      </p:cBhvr>
                                      <p:by>
                                        <p:hsl h="-7200000" s="0" l="0"/>
                                      </p:by>
                                    </p:animClr>
                                    <p:animClr clrSpc="hsl" dir="cw">
                                      <p:cBhvr>
                                        <p:cTn id="7" dur="500" fill="hold"/>
                                        <p:tgtEl>
                                          <p:spTgt spid="55299"/>
                                        </p:tgtEl>
                                        <p:attrNameLst>
                                          <p:attrName>fillcolor</p:attrName>
                                        </p:attrNameLst>
                                      </p:cBhvr>
                                      <p:by>
                                        <p:hsl h="-7200000" s="0" l="0"/>
                                      </p:by>
                                    </p:animClr>
                                    <p:animClr clrSpc="hsl" dir="cw">
                                      <p:cBhvr>
                                        <p:cTn id="8" dur="500" fill="hold"/>
                                        <p:tgtEl>
                                          <p:spTgt spid="55299"/>
                                        </p:tgtEl>
                                        <p:attrNameLst>
                                          <p:attrName>stroke.color</p:attrName>
                                        </p:attrNameLst>
                                      </p:cBhvr>
                                      <p:by>
                                        <p:hsl h="-7200000" s="0" l="0"/>
                                      </p:by>
                                    </p:animClr>
                                    <p:set>
                                      <p:cBhvr>
                                        <p:cTn id="9" dur="500" fill="hold"/>
                                        <p:tgtEl>
                                          <p:spTgt spid="55299"/>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299" grpId="0"/>
    </p:bldLst>
  </p:timing>
</p:sld>
</file>

<file path=ppt/slides/slide51.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1">
                <a:gamma/>
                <a:tint val="63529"/>
                <a:invGamma/>
              </a:schemeClr>
            </a:gs>
          </a:gsLst>
          <a:lin ang="5400000" scaled="1"/>
        </a:gradFill>
        <a:effectLst/>
      </p:bgPr>
    </p:bg>
    <p:spTree>
      <p:nvGrpSpPr>
        <p:cNvPr id="1" name=""/>
        <p:cNvGrpSpPr/>
        <p:nvPr/>
      </p:nvGrpSpPr>
      <p:grpSpPr>
        <a:xfrm>
          <a:off x="0" y="0"/>
          <a:ext cx="0" cy="0"/>
          <a:chOff x="0" y="0"/>
          <a:chExt cx="0" cy="0"/>
        </a:xfrm>
      </p:grpSpPr>
      <p:graphicFrame>
        <p:nvGraphicFramePr>
          <p:cNvPr id="54387" name="Group 115"/>
          <p:cNvGraphicFramePr>
            <a:graphicFrameLocks noGrp="1"/>
          </p:cNvGraphicFramePr>
          <p:nvPr/>
        </p:nvGraphicFramePr>
        <p:xfrm>
          <a:off x="287338" y="1116013"/>
          <a:ext cx="8569325" cy="5120640"/>
        </p:xfrm>
        <a:graphic>
          <a:graphicData uri="http://schemas.openxmlformats.org/drawingml/2006/table">
            <a:tbl>
              <a:tblPr/>
              <a:tblGrid>
                <a:gridCol w="3448050"/>
                <a:gridCol w="3211512"/>
                <a:gridCol w="482600"/>
                <a:gridCol w="481013"/>
                <a:gridCol w="512762"/>
                <a:gridCol w="433388"/>
              </a:tblGrid>
              <a:tr h="260350">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1400" b="1" i="0" u="none" strike="noStrike" cap="none" normalizeH="0" baseline="0" smtClean="0">
                          <a:ln>
                            <a:noFill/>
                          </a:ln>
                          <a:solidFill>
                            <a:schemeClr val="tx1"/>
                          </a:solidFill>
                          <a:effectLst/>
                          <a:latin typeface="Comic Sans MS" pitchFamily="66" charset="0"/>
                          <a:ea typeface="Times New Roman" pitchFamily="18" charset="0"/>
                          <a:cs typeface="Arial" charset="0"/>
                        </a:rPr>
                        <a:t>BİLDİRİMLER</a:t>
                      </a:r>
                      <a:endParaRPr kumimoji="0" lang="tr-TR" sz="14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1400" b="1" i="0" u="none" strike="noStrike" cap="none" normalizeH="0" baseline="0" smtClean="0">
                          <a:ln>
                            <a:noFill/>
                          </a:ln>
                          <a:solidFill>
                            <a:schemeClr val="tx1"/>
                          </a:solidFill>
                          <a:effectLst/>
                          <a:latin typeface="Comic Sans MS" pitchFamily="66" charset="0"/>
                          <a:ea typeface="Times New Roman" pitchFamily="18" charset="0"/>
                          <a:cs typeface="Arial" charset="0"/>
                        </a:rPr>
                        <a:t>YÖNERGELER</a:t>
                      </a:r>
                      <a:endParaRPr kumimoji="0" lang="tr-TR" sz="14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1" i="0" u="none" strike="noStrike" cap="none" normalizeH="0" baseline="0" smtClean="0">
                          <a:ln>
                            <a:noFill/>
                          </a:ln>
                          <a:solidFill>
                            <a:schemeClr val="tx1"/>
                          </a:solidFill>
                          <a:effectLst/>
                          <a:latin typeface="Comic Sans MS" pitchFamily="66" charset="0"/>
                          <a:cs typeface="Times New Roman" pitchFamily="18" charset="0"/>
                        </a:rPr>
                        <a:t>B</a:t>
                      </a:r>
                      <a:endParaRPr kumimoji="0" lang="tr-TR" sz="14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1" i="0" u="none" strike="noStrike" cap="none" normalizeH="0" baseline="0" smtClean="0">
                          <a:ln>
                            <a:noFill/>
                          </a:ln>
                          <a:solidFill>
                            <a:schemeClr val="tx1"/>
                          </a:solidFill>
                          <a:effectLst/>
                          <a:latin typeface="Comic Sans MS" pitchFamily="66" charset="0"/>
                          <a:cs typeface="Times New Roman" pitchFamily="18" charset="0"/>
                        </a:rPr>
                        <a:t>Sİ</a:t>
                      </a:r>
                      <a:endParaRPr kumimoji="0" lang="tr-TR" sz="14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1" i="0" u="none" strike="noStrike" cap="none" normalizeH="0" baseline="0" smtClean="0">
                          <a:ln>
                            <a:noFill/>
                          </a:ln>
                          <a:solidFill>
                            <a:schemeClr val="tx1"/>
                          </a:solidFill>
                          <a:effectLst/>
                          <a:latin typeface="Comic Sans MS" pitchFamily="66" charset="0"/>
                          <a:cs typeface="Times New Roman" pitchFamily="18" charset="0"/>
                        </a:rPr>
                        <a:t>MO</a:t>
                      </a:r>
                      <a:endParaRPr kumimoji="0" lang="tr-TR" sz="14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1" i="0" u="none" strike="noStrike" cap="none" normalizeH="0" baseline="0" smtClean="0">
                          <a:ln>
                            <a:noFill/>
                          </a:ln>
                          <a:solidFill>
                            <a:schemeClr val="tx1"/>
                          </a:solidFill>
                          <a:effectLst/>
                          <a:latin typeface="Comic Sans MS" pitchFamily="66" charset="0"/>
                          <a:cs typeface="Times New Roman" pitchFamily="18" charset="0"/>
                        </a:rPr>
                        <a:t>FY</a:t>
                      </a:r>
                      <a:endParaRPr kumimoji="0" lang="tr-TR" sz="14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60350">
                <a:tc>
                  <a:txBody>
                    <a:bodyPr/>
                    <a:lstStyle/>
                    <a:p>
                      <a:pPr marL="0" marR="0" lvl="0" indent="0" algn="l" defTabSz="914400" rtl="0" eaLnBrk="1" fontAlgn="base" latinLnBrk="0" hangingPunct="1">
                        <a:lnSpc>
                          <a:spcPct val="100000"/>
                        </a:lnSpc>
                        <a:spcBef>
                          <a:spcPct val="20000"/>
                        </a:spcBef>
                        <a:spcAft>
                          <a:spcPct val="0"/>
                        </a:spcAft>
                        <a:buClr>
                          <a:schemeClr val="tx2"/>
                        </a:buClr>
                        <a:buSzPct val="115000"/>
                        <a:buFont typeface="Wingdings" pitchFamily="2" charset="2"/>
                        <a:buNone/>
                        <a:tabLst/>
                      </a:pPr>
                      <a:endParaRPr kumimoji="0" lang="tr-TR" sz="14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400" b="1" i="0" u="none" strike="noStrike" cap="none" normalizeH="0" baseline="0" smtClean="0">
                          <a:ln>
                            <a:noFill/>
                          </a:ln>
                          <a:solidFill>
                            <a:schemeClr val="tx1"/>
                          </a:solidFill>
                          <a:effectLst/>
                          <a:latin typeface="Comic Sans MS" pitchFamily="66" charset="0"/>
                          <a:cs typeface="Times New Roman" pitchFamily="18" charset="0"/>
                        </a:rPr>
                        <a:t>Ana yönerge: Çorabını giy</a:t>
                      </a:r>
                      <a:endParaRPr kumimoji="0" lang="tr-TR" sz="14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tr-TR" sz="14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tr-TR" sz="14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tr-TR" sz="14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tr-TR" sz="14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603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400" b="1" i="0" u="none" strike="noStrike" cap="none" normalizeH="0" baseline="0" smtClean="0">
                          <a:ln>
                            <a:noFill/>
                          </a:ln>
                          <a:solidFill>
                            <a:schemeClr val="tx1"/>
                          </a:solidFill>
                          <a:effectLst/>
                          <a:latin typeface="Comic Sans MS" pitchFamily="66" charset="0"/>
                          <a:cs typeface="Times New Roman" pitchFamily="18" charset="0"/>
                        </a:rPr>
                        <a:t>1. Çorabı tutar.</a:t>
                      </a:r>
                      <a:endParaRPr kumimoji="0" lang="tr-TR" sz="14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400" b="1" i="0" u="none" strike="noStrike" cap="none" normalizeH="0" baseline="0" smtClean="0">
                          <a:ln>
                            <a:noFill/>
                          </a:ln>
                          <a:solidFill>
                            <a:schemeClr val="tx1"/>
                          </a:solidFill>
                          <a:effectLst/>
                          <a:latin typeface="Comic Sans MS" pitchFamily="66" charset="0"/>
                          <a:cs typeface="Times New Roman" pitchFamily="18" charset="0"/>
                        </a:rPr>
                        <a:t>1. Çorabı tut.</a:t>
                      </a:r>
                      <a:endParaRPr kumimoji="0" lang="tr-TR" sz="14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115000"/>
                        <a:buFont typeface="Wingdings" pitchFamily="2" charset="2"/>
                        <a:buNone/>
                        <a:tabLst/>
                      </a:pPr>
                      <a:endParaRPr kumimoji="0" lang="tr-TR" sz="14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115000"/>
                        <a:buFont typeface="Wingdings" pitchFamily="2" charset="2"/>
                        <a:buNone/>
                        <a:tabLst/>
                      </a:pPr>
                      <a:endParaRPr kumimoji="0" lang="tr-TR" sz="14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115000"/>
                        <a:buFont typeface="Wingdings" pitchFamily="2" charset="2"/>
                        <a:buNone/>
                        <a:tabLst/>
                      </a:pPr>
                      <a:endParaRPr kumimoji="0" lang="tr-TR" sz="14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115000"/>
                        <a:buFont typeface="Wingdings" pitchFamily="2" charset="2"/>
                        <a:buNone/>
                        <a:tabLst/>
                      </a:pPr>
                      <a:endParaRPr kumimoji="0" lang="tr-TR" sz="14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603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smtClean="0">
                          <a:ln>
                            <a:noFill/>
                          </a:ln>
                          <a:solidFill>
                            <a:schemeClr val="tx1"/>
                          </a:solidFill>
                          <a:effectLst/>
                          <a:latin typeface="Comic Sans MS" pitchFamily="66" charset="0"/>
                          <a:cs typeface="Times New Roman" pitchFamily="18" charset="0"/>
                        </a:rPr>
                        <a:t>a) Her iki eliyle çoraba uzanır.</a:t>
                      </a:r>
                      <a:endParaRPr kumimoji="0" lang="tr-TR" sz="14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smtClean="0">
                          <a:ln>
                            <a:noFill/>
                          </a:ln>
                          <a:solidFill>
                            <a:schemeClr val="tx1"/>
                          </a:solidFill>
                          <a:effectLst/>
                          <a:latin typeface="Comic Sans MS" pitchFamily="66" charset="0"/>
                          <a:cs typeface="Times New Roman" pitchFamily="18" charset="0"/>
                        </a:rPr>
                        <a:t>a) Her iki elinle çoraba uzan.</a:t>
                      </a:r>
                      <a:endParaRPr kumimoji="0" lang="tr-TR" sz="14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115000"/>
                        <a:buFont typeface="Wingdings" pitchFamily="2" charset="2"/>
                        <a:buNone/>
                        <a:tabLst/>
                      </a:pPr>
                      <a:endParaRPr kumimoji="0" lang="tr-TR" sz="14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115000"/>
                        <a:buFont typeface="Wingdings" pitchFamily="2" charset="2"/>
                        <a:buNone/>
                        <a:tabLst/>
                      </a:pPr>
                      <a:endParaRPr kumimoji="0" lang="tr-TR" sz="14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115000"/>
                        <a:buFont typeface="Wingdings" pitchFamily="2" charset="2"/>
                        <a:buNone/>
                        <a:tabLst/>
                      </a:pPr>
                      <a:endParaRPr kumimoji="0" lang="tr-TR" sz="14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115000"/>
                        <a:buFont typeface="Wingdings" pitchFamily="2" charset="2"/>
                        <a:buNone/>
                        <a:tabLst/>
                      </a:pPr>
                      <a:endParaRPr kumimoji="0" lang="tr-TR" sz="14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603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smtClean="0">
                          <a:ln>
                            <a:noFill/>
                          </a:ln>
                          <a:solidFill>
                            <a:schemeClr val="tx1"/>
                          </a:solidFill>
                          <a:effectLst/>
                          <a:latin typeface="Comic Sans MS" pitchFamily="66" charset="0"/>
                          <a:cs typeface="Times New Roman" pitchFamily="18" charset="0"/>
                        </a:rPr>
                        <a:t>b) Her iki elinin baş parmağı içeride, diğer parmakları dışarıda olacak şekilde, çorabın koncundan tutar.</a:t>
                      </a:r>
                      <a:endParaRPr kumimoji="0" lang="tr-TR" sz="14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smtClean="0">
                          <a:ln>
                            <a:noFill/>
                          </a:ln>
                          <a:solidFill>
                            <a:schemeClr val="tx1"/>
                          </a:solidFill>
                          <a:effectLst/>
                          <a:latin typeface="Comic Sans MS" pitchFamily="66" charset="0"/>
                          <a:cs typeface="Times New Roman" pitchFamily="18" charset="0"/>
                        </a:rPr>
                        <a:t>b) Her iki elinin baş  parmağı içeride, diğer parmakları dışarıda olacak şekilde, çorabın koncundan tut.</a:t>
                      </a:r>
                      <a:endParaRPr kumimoji="0" lang="tr-TR" sz="14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115000"/>
                        <a:buFont typeface="Wingdings" pitchFamily="2" charset="2"/>
                        <a:buNone/>
                        <a:tabLst/>
                      </a:pPr>
                      <a:endParaRPr kumimoji="0" lang="tr-TR" sz="14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115000"/>
                        <a:buFont typeface="Wingdings" pitchFamily="2" charset="2"/>
                        <a:buNone/>
                        <a:tabLst/>
                      </a:pPr>
                      <a:endParaRPr kumimoji="0" lang="tr-TR" sz="14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115000"/>
                        <a:buFont typeface="Wingdings" pitchFamily="2" charset="2"/>
                        <a:buNone/>
                        <a:tabLst/>
                      </a:pPr>
                      <a:endParaRPr kumimoji="0" lang="tr-TR" sz="14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115000"/>
                        <a:buFont typeface="Wingdings" pitchFamily="2" charset="2"/>
                        <a:buNone/>
                        <a:tabLst/>
                      </a:pPr>
                      <a:endParaRPr kumimoji="0" lang="tr-TR" sz="14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603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400" b="1" i="0" u="none" strike="noStrike" cap="none" normalizeH="0" baseline="0" smtClean="0">
                          <a:ln>
                            <a:noFill/>
                          </a:ln>
                          <a:solidFill>
                            <a:schemeClr val="tx1"/>
                          </a:solidFill>
                          <a:effectLst/>
                          <a:latin typeface="Comic Sans MS" pitchFamily="66" charset="0"/>
                          <a:cs typeface="Times New Roman" pitchFamily="18" charset="0"/>
                        </a:rPr>
                        <a:t>2. Çorabı ayak parmaklarına geçirir.</a:t>
                      </a:r>
                      <a:endParaRPr kumimoji="0" lang="tr-TR" sz="14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400" b="1" i="0" u="none" strike="noStrike" cap="none" normalizeH="0" baseline="0" smtClean="0">
                          <a:ln>
                            <a:noFill/>
                          </a:ln>
                          <a:solidFill>
                            <a:schemeClr val="tx1"/>
                          </a:solidFill>
                          <a:effectLst/>
                          <a:latin typeface="Comic Sans MS" pitchFamily="66" charset="0"/>
                          <a:cs typeface="Times New Roman" pitchFamily="18" charset="0"/>
                        </a:rPr>
                        <a:t>2. Çorabı ayak parmaklarına geçir</a:t>
                      </a:r>
                      <a:r>
                        <a:rPr kumimoji="0" lang="tr-TR" sz="1400" b="0" i="0" u="none" strike="noStrike" cap="none" normalizeH="0" baseline="0" smtClean="0">
                          <a:ln>
                            <a:noFill/>
                          </a:ln>
                          <a:solidFill>
                            <a:schemeClr val="tx1"/>
                          </a:solidFill>
                          <a:effectLst/>
                          <a:latin typeface="Comic Sans MS" pitchFamily="66" charset="0"/>
                          <a:cs typeface="Times New Roman" pitchFamily="18" charset="0"/>
                        </a:rPr>
                        <a:t>.</a:t>
                      </a:r>
                      <a:endParaRPr kumimoji="0" lang="tr-TR" sz="14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115000"/>
                        <a:buFont typeface="Wingdings" pitchFamily="2" charset="2"/>
                        <a:buNone/>
                        <a:tabLst/>
                      </a:pPr>
                      <a:endParaRPr kumimoji="0" lang="tr-TR" sz="14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115000"/>
                        <a:buFont typeface="Wingdings" pitchFamily="2" charset="2"/>
                        <a:buNone/>
                        <a:tabLst/>
                      </a:pPr>
                      <a:endParaRPr kumimoji="0" lang="tr-TR" sz="14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115000"/>
                        <a:buFont typeface="Wingdings" pitchFamily="2" charset="2"/>
                        <a:buNone/>
                        <a:tabLst/>
                      </a:pPr>
                      <a:endParaRPr kumimoji="0" lang="tr-TR" sz="14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115000"/>
                        <a:buFont typeface="Wingdings" pitchFamily="2" charset="2"/>
                        <a:buNone/>
                        <a:tabLst/>
                      </a:pPr>
                      <a:endParaRPr kumimoji="0" lang="tr-TR" sz="14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603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smtClean="0">
                          <a:ln>
                            <a:noFill/>
                          </a:ln>
                          <a:solidFill>
                            <a:schemeClr val="tx1"/>
                          </a:solidFill>
                          <a:effectLst/>
                          <a:latin typeface="Comic Sans MS" pitchFamily="66" charset="0"/>
                          <a:cs typeface="Times New Roman" pitchFamily="18" charset="0"/>
                        </a:rPr>
                        <a:t>a) Parmaklarını birbirine doğru hareket ettirerek, çorabı toplar.</a:t>
                      </a:r>
                      <a:endParaRPr kumimoji="0" lang="tr-TR" sz="14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smtClean="0">
                          <a:ln>
                            <a:noFill/>
                          </a:ln>
                          <a:solidFill>
                            <a:schemeClr val="tx1"/>
                          </a:solidFill>
                          <a:effectLst/>
                          <a:latin typeface="Comic Sans MS" pitchFamily="66" charset="0"/>
                          <a:cs typeface="Times New Roman" pitchFamily="18" charset="0"/>
                        </a:rPr>
                        <a:t>a) Parmaklarını birbirine doğru hareket ettirerek, çorabı topla.</a:t>
                      </a:r>
                      <a:endParaRPr kumimoji="0" lang="tr-TR" sz="14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115000"/>
                        <a:buFont typeface="Wingdings" pitchFamily="2" charset="2"/>
                        <a:buNone/>
                        <a:tabLst/>
                      </a:pPr>
                      <a:endParaRPr kumimoji="0" lang="tr-TR" sz="14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115000"/>
                        <a:buFont typeface="Wingdings" pitchFamily="2" charset="2"/>
                        <a:buNone/>
                        <a:tabLst/>
                      </a:pPr>
                      <a:endParaRPr kumimoji="0" lang="tr-TR" sz="14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115000"/>
                        <a:buFont typeface="Wingdings" pitchFamily="2" charset="2"/>
                        <a:buNone/>
                        <a:tabLst/>
                      </a:pPr>
                      <a:endParaRPr kumimoji="0" lang="tr-TR" sz="14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115000"/>
                        <a:buFont typeface="Wingdings" pitchFamily="2" charset="2"/>
                        <a:buNone/>
                        <a:tabLst/>
                      </a:pPr>
                      <a:endParaRPr kumimoji="0" lang="tr-TR" sz="14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603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smtClean="0">
                          <a:ln>
                            <a:noFill/>
                          </a:ln>
                          <a:solidFill>
                            <a:schemeClr val="tx1"/>
                          </a:solidFill>
                          <a:effectLst/>
                          <a:latin typeface="Comic Sans MS" pitchFamily="66" charset="0"/>
                          <a:cs typeface="Times New Roman" pitchFamily="18" charset="0"/>
                        </a:rPr>
                        <a:t>b) Çorabı ayak ucuna geçirir.</a:t>
                      </a:r>
                      <a:endParaRPr kumimoji="0" lang="tr-TR" sz="14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smtClean="0">
                          <a:ln>
                            <a:noFill/>
                          </a:ln>
                          <a:solidFill>
                            <a:schemeClr val="tx1"/>
                          </a:solidFill>
                          <a:effectLst/>
                          <a:latin typeface="Comic Sans MS" pitchFamily="66" charset="0"/>
                          <a:cs typeface="Times New Roman" pitchFamily="18" charset="0"/>
                        </a:rPr>
                        <a:t>b) Çorabı ayak ucuna geçir.</a:t>
                      </a:r>
                      <a:endParaRPr kumimoji="0" lang="tr-TR" sz="14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115000"/>
                        <a:buFont typeface="Wingdings" pitchFamily="2" charset="2"/>
                        <a:buNone/>
                        <a:tabLst/>
                      </a:pPr>
                      <a:endParaRPr kumimoji="0" lang="tr-TR" sz="14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115000"/>
                        <a:buFont typeface="Wingdings" pitchFamily="2" charset="2"/>
                        <a:buNone/>
                        <a:tabLst/>
                      </a:pPr>
                      <a:endParaRPr kumimoji="0" lang="tr-TR" sz="14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115000"/>
                        <a:buFont typeface="Wingdings" pitchFamily="2" charset="2"/>
                        <a:buNone/>
                        <a:tabLst/>
                      </a:pPr>
                      <a:endParaRPr kumimoji="0" lang="tr-TR" sz="14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115000"/>
                        <a:buFont typeface="Wingdings" pitchFamily="2" charset="2"/>
                        <a:buNone/>
                        <a:tabLst/>
                      </a:pPr>
                      <a:endParaRPr kumimoji="0" lang="tr-TR" sz="14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603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smtClean="0">
                          <a:ln>
                            <a:noFill/>
                          </a:ln>
                          <a:solidFill>
                            <a:schemeClr val="tx1"/>
                          </a:solidFill>
                          <a:effectLst/>
                          <a:latin typeface="Comic Sans MS" pitchFamily="66" charset="0"/>
                          <a:cs typeface="Times New Roman" pitchFamily="18" charset="0"/>
                        </a:rPr>
                        <a:t>c) Çorabı ayak parmaklarına geçirir.</a:t>
                      </a:r>
                      <a:endParaRPr kumimoji="0" lang="tr-TR" sz="14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smtClean="0">
                          <a:ln>
                            <a:noFill/>
                          </a:ln>
                          <a:solidFill>
                            <a:schemeClr val="tx1"/>
                          </a:solidFill>
                          <a:effectLst/>
                          <a:latin typeface="Comic Sans MS" pitchFamily="66" charset="0"/>
                          <a:cs typeface="Times New Roman" pitchFamily="18" charset="0"/>
                        </a:rPr>
                        <a:t>c) Çorabı ayak parmaklarına geçir.</a:t>
                      </a:r>
                      <a:endParaRPr kumimoji="0" lang="tr-TR" sz="14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115000"/>
                        <a:buFont typeface="Wingdings" pitchFamily="2" charset="2"/>
                        <a:buNone/>
                        <a:tabLst/>
                      </a:pPr>
                      <a:endParaRPr kumimoji="0" lang="tr-TR" sz="14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115000"/>
                        <a:buFont typeface="Wingdings" pitchFamily="2" charset="2"/>
                        <a:buNone/>
                        <a:tabLst/>
                      </a:pPr>
                      <a:endParaRPr kumimoji="0" lang="tr-TR" sz="14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115000"/>
                        <a:buFont typeface="Wingdings" pitchFamily="2" charset="2"/>
                        <a:buNone/>
                        <a:tabLst/>
                      </a:pPr>
                      <a:endParaRPr kumimoji="0" lang="tr-TR" sz="14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115000"/>
                        <a:buFont typeface="Wingdings" pitchFamily="2" charset="2"/>
                        <a:buNone/>
                        <a:tabLst/>
                      </a:pPr>
                      <a:endParaRPr kumimoji="0" lang="tr-TR" sz="14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603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400" b="1" i="0" u="none" strike="noStrike" cap="none" normalizeH="0" baseline="0" smtClean="0">
                          <a:ln>
                            <a:noFill/>
                          </a:ln>
                          <a:solidFill>
                            <a:schemeClr val="tx1"/>
                          </a:solidFill>
                          <a:effectLst/>
                          <a:latin typeface="Comic Sans MS" pitchFamily="66" charset="0"/>
                          <a:cs typeface="Times New Roman" pitchFamily="18" charset="0"/>
                        </a:rPr>
                        <a:t>3. Çorabı giyer.</a:t>
                      </a:r>
                      <a:endParaRPr kumimoji="0" lang="tr-TR" sz="14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400" b="1" i="0" u="none" strike="noStrike" cap="none" normalizeH="0" baseline="0" smtClean="0">
                          <a:ln>
                            <a:noFill/>
                          </a:ln>
                          <a:solidFill>
                            <a:schemeClr val="tx1"/>
                          </a:solidFill>
                          <a:effectLst/>
                          <a:latin typeface="Comic Sans MS" pitchFamily="66" charset="0"/>
                          <a:cs typeface="Times New Roman" pitchFamily="18" charset="0"/>
                        </a:rPr>
                        <a:t>3. Çorabı giy.</a:t>
                      </a:r>
                      <a:endParaRPr kumimoji="0" lang="tr-TR" sz="14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115000"/>
                        <a:buFont typeface="Wingdings" pitchFamily="2" charset="2"/>
                        <a:buNone/>
                        <a:tabLst/>
                      </a:pPr>
                      <a:endParaRPr kumimoji="0" lang="tr-TR" sz="14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115000"/>
                        <a:buFont typeface="Wingdings" pitchFamily="2" charset="2"/>
                        <a:buNone/>
                        <a:tabLst/>
                      </a:pPr>
                      <a:endParaRPr kumimoji="0" lang="tr-TR" sz="14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115000"/>
                        <a:buFont typeface="Wingdings" pitchFamily="2" charset="2"/>
                        <a:buNone/>
                        <a:tabLst/>
                      </a:pPr>
                      <a:endParaRPr kumimoji="0" lang="tr-TR" sz="14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115000"/>
                        <a:buFont typeface="Wingdings" pitchFamily="2" charset="2"/>
                        <a:buNone/>
                        <a:tabLst/>
                      </a:pPr>
                      <a:endParaRPr kumimoji="0" lang="tr-TR" sz="14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603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smtClean="0">
                          <a:ln>
                            <a:noFill/>
                          </a:ln>
                          <a:solidFill>
                            <a:schemeClr val="tx1"/>
                          </a:solidFill>
                          <a:effectLst/>
                          <a:latin typeface="Comic Sans MS" pitchFamily="66" charset="0"/>
                          <a:cs typeface="Times New Roman" pitchFamily="18" charset="0"/>
                        </a:rPr>
                        <a:t>a) </a:t>
                      </a:r>
                      <a:r>
                        <a:rPr kumimoji="0" lang="tr-TR" sz="1400" b="0" i="0" u="none" strike="noStrike" cap="none" normalizeH="0" baseline="0" smtClean="0">
                          <a:ln>
                            <a:noFill/>
                          </a:ln>
                          <a:solidFill>
                            <a:schemeClr val="tx1"/>
                          </a:solidFill>
                          <a:effectLst/>
                          <a:latin typeface="Comic Sans MS" pitchFamily="66" charset="0"/>
                        </a:rPr>
                        <a:t>Çorabı ayak tarağına kadar çeker.</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smtClean="0">
                          <a:ln>
                            <a:noFill/>
                          </a:ln>
                          <a:solidFill>
                            <a:schemeClr val="tx1"/>
                          </a:solidFill>
                          <a:effectLst/>
                          <a:latin typeface="Comic Sans MS" pitchFamily="66" charset="0"/>
                          <a:cs typeface="Times New Roman" pitchFamily="18" charset="0"/>
                        </a:rPr>
                        <a:t>a) </a:t>
                      </a:r>
                      <a:r>
                        <a:rPr kumimoji="0" lang="tr-TR" sz="1400" b="0" i="0" u="none" strike="noStrike" cap="none" normalizeH="0" baseline="0" smtClean="0">
                          <a:ln>
                            <a:noFill/>
                          </a:ln>
                          <a:solidFill>
                            <a:schemeClr val="tx1"/>
                          </a:solidFill>
                          <a:effectLst/>
                          <a:latin typeface="Comic Sans MS" pitchFamily="66" charset="0"/>
                        </a:rPr>
                        <a:t>Çorabı ayak tarağına kadar çek.</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115000"/>
                        <a:buFont typeface="Wingdings" pitchFamily="2" charset="2"/>
                        <a:buNone/>
                        <a:tabLst/>
                      </a:pPr>
                      <a:endParaRPr kumimoji="0" lang="tr-TR" sz="14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115000"/>
                        <a:buFont typeface="Wingdings" pitchFamily="2" charset="2"/>
                        <a:buNone/>
                        <a:tabLst/>
                      </a:pPr>
                      <a:endParaRPr kumimoji="0" lang="tr-TR" sz="14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115000"/>
                        <a:buFont typeface="Wingdings" pitchFamily="2" charset="2"/>
                        <a:buNone/>
                        <a:tabLst/>
                      </a:pPr>
                      <a:endParaRPr kumimoji="0" lang="tr-TR" sz="14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115000"/>
                        <a:buFont typeface="Wingdings" pitchFamily="2" charset="2"/>
                        <a:buNone/>
                        <a:tabLst/>
                      </a:pPr>
                      <a:endParaRPr kumimoji="0" lang="tr-TR" sz="14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603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smtClean="0">
                          <a:ln>
                            <a:noFill/>
                          </a:ln>
                          <a:solidFill>
                            <a:schemeClr val="tx1"/>
                          </a:solidFill>
                          <a:effectLst/>
                          <a:latin typeface="Comic Sans MS" pitchFamily="66" charset="0"/>
                          <a:cs typeface="Times New Roman" pitchFamily="18" charset="0"/>
                        </a:rPr>
                        <a:t>b) Elleriyle çorabı iki yana açar.</a:t>
                      </a:r>
                      <a:endParaRPr kumimoji="0" lang="tr-TR" sz="14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smtClean="0">
                          <a:ln>
                            <a:noFill/>
                          </a:ln>
                          <a:solidFill>
                            <a:schemeClr val="tx1"/>
                          </a:solidFill>
                          <a:effectLst/>
                          <a:latin typeface="Comic Sans MS" pitchFamily="66" charset="0"/>
                          <a:cs typeface="Times New Roman" pitchFamily="18" charset="0"/>
                        </a:rPr>
                        <a:t>b) Elleriyle çorabı iki yana aç.</a:t>
                      </a:r>
                      <a:endParaRPr kumimoji="0" lang="tr-TR" sz="14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115000"/>
                        <a:buFont typeface="Wingdings" pitchFamily="2" charset="2"/>
                        <a:buNone/>
                        <a:tabLst/>
                      </a:pPr>
                      <a:endParaRPr kumimoji="0" lang="tr-TR" sz="14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115000"/>
                        <a:buFont typeface="Wingdings" pitchFamily="2" charset="2"/>
                        <a:buNone/>
                        <a:tabLst/>
                      </a:pPr>
                      <a:endParaRPr kumimoji="0" lang="tr-TR" sz="14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115000"/>
                        <a:buFont typeface="Wingdings" pitchFamily="2" charset="2"/>
                        <a:buNone/>
                        <a:tabLst/>
                      </a:pPr>
                      <a:endParaRPr kumimoji="0" lang="tr-TR" sz="14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115000"/>
                        <a:buFont typeface="Wingdings" pitchFamily="2" charset="2"/>
                        <a:buNone/>
                        <a:tabLst/>
                      </a:pPr>
                      <a:endParaRPr kumimoji="0" lang="tr-TR" sz="14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603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smtClean="0">
                          <a:ln>
                            <a:noFill/>
                          </a:ln>
                          <a:solidFill>
                            <a:schemeClr val="tx1"/>
                          </a:solidFill>
                          <a:effectLst/>
                          <a:latin typeface="Comic Sans MS" pitchFamily="66" charset="0"/>
                          <a:cs typeface="Times New Roman" pitchFamily="18" charset="0"/>
                        </a:rPr>
                        <a:t>c) Çorabı topuğuna geçirir.</a:t>
                      </a:r>
                      <a:endParaRPr kumimoji="0" lang="tr-TR" sz="14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smtClean="0">
                          <a:ln>
                            <a:noFill/>
                          </a:ln>
                          <a:solidFill>
                            <a:schemeClr val="tx1"/>
                          </a:solidFill>
                          <a:effectLst/>
                          <a:latin typeface="Comic Sans MS" pitchFamily="66" charset="0"/>
                          <a:cs typeface="Times New Roman" pitchFamily="18" charset="0"/>
                        </a:rPr>
                        <a:t>c) Çorabı topuğuna geçir.</a:t>
                      </a:r>
                      <a:endParaRPr kumimoji="0" lang="tr-TR" sz="14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115000"/>
                        <a:buFont typeface="Wingdings" pitchFamily="2" charset="2"/>
                        <a:buNone/>
                        <a:tabLst/>
                      </a:pPr>
                      <a:endParaRPr kumimoji="0" lang="tr-TR" sz="14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115000"/>
                        <a:buFont typeface="Wingdings" pitchFamily="2" charset="2"/>
                        <a:buNone/>
                        <a:tabLst/>
                      </a:pPr>
                      <a:endParaRPr kumimoji="0" lang="tr-TR" sz="14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115000"/>
                        <a:buFont typeface="Wingdings" pitchFamily="2" charset="2"/>
                        <a:buNone/>
                        <a:tabLst/>
                      </a:pPr>
                      <a:endParaRPr kumimoji="0" lang="tr-TR" sz="14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115000"/>
                        <a:buFont typeface="Wingdings" pitchFamily="2" charset="2"/>
                        <a:buNone/>
                        <a:tabLst/>
                      </a:pPr>
                      <a:endParaRPr kumimoji="0" lang="tr-TR" sz="14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603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smtClean="0">
                          <a:ln>
                            <a:noFill/>
                          </a:ln>
                          <a:solidFill>
                            <a:schemeClr val="tx1"/>
                          </a:solidFill>
                          <a:effectLst/>
                          <a:latin typeface="Comic Sans MS" pitchFamily="66" charset="0"/>
                          <a:cs typeface="Times New Roman" pitchFamily="18" charset="0"/>
                        </a:rPr>
                        <a:t>d) Çorabı yukarı çeker.</a:t>
                      </a:r>
                      <a:endParaRPr kumimoji="0" lang="tr-TR" sz="14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smtClean="0">
                          <a:ln>
                            <a:noFill/>
                          </a:ln>
                          <a:solidFill>
                            <a:schemeClr val="tx1"/>
                          </a:solidFill>
                          <a:effectLst/>
                          <a:latin typeface="Comic Sans MS" pitchFamily="66" charset="0"/>
                          <a:cs typeface="Times New Roman" pitchFamily="18" charset="0"/>
                        </a:rPr>
                        <a:t>d) Çorabı yukarı çek.</a:t>
                      </a:r>
                      <a:endParaRPr kumimoji="0" lang="tr-TR" sz="14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115000"/>
                        <a:buFont typeface="Wingdings" pitchFamily="2" charset="2"/>
                        <a:buNone/>
                        <a:tabLst/>
                      </a:pPr>
                      <a:endParaRPr kumimoji="0" lang="tr-TR" sz="14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115000"/>
                        <a:buFont typeface="Wingdings" pitchFamily="2" charset="2"/>
                        <a:buNone/>
                        <a:tabLst/>
                      </a:pPr>
                      <a:endParaRPr kumimoji="0" lang="tr-TR" sz="14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115000"/>
                        <a:buFont typeface="Wingdings" pitchFamily="2" charset="2"/>
                        <a:buNone/>
                        <a:tabLst/>
                      </a:pPr>
                      <a:endParaRPr kumimoji="0" lang="tr-TR" sz="14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115000"/>
                        <a:buFont typeface="Wingdings" pitchFamily="2" charset="2"/>
                        <a:buNone/>
                        <a:tabLst/>
                      </a:pPr>
                      <a:endParaRPr kumimoji="0" lang="tr-TR" sz="14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54381" name="Rectangle 109"/>
          <p:cNvSpPr>
            <a:spLocks noChangeArrowheads="1"/>
          </p:cNvSpPr>
          <p:nvPr/>
        </p:nvSpPr>
        <p:spPr bwMode="auto">
          <a:xfrm>
            <a:off x="881063" y="177800"/>
            <a:ext cx="7381875" cy="765175"/>
          </a:xfrm>
          <a:prstGeom prst="rect">
            <a:avLst/>
          </a:prstGeom>
          <a:noFill/>
          <a:ln w="9525">
            <a:noFill/>
            <a:miter lim="800000"/>
            <a:headEnd/>
            <a:tailEnd/>
          </a:ln>
        </p:spPr>
        <p:txBody>
          <a:bodyPr anchor="ctr"/>
          <a:lstStyle/>
          <a:p>
            <a:pPr algn="ctr">
              <a:lnSpc>
                <a:spcPct val="85000"/>
              </a:lnSpc>
            </a:pPr>
            <a:endParaRPr lang="tr-TR" b="1">
              <a:latin typeface="Comic Sans MS" pitchFamily="66" charset="0"/>
            </a:endParaRPr>
          </a:p>
        </p:txBody>
      </p:sp>
      <p:sp>
        <p:nvSpPr>
          <p:cNvPr id="83054" name="Text Box 111"/>
          <p:cNvSpPr txBox="1">
            <a:spLocks noChangeArrowheads="1"/>
          </p:cNvSpPr>
          <p:nvPr/>
        </p:nvSpPr>
        <p:spPr bwMode="auto">
          <a:xfrm>
            <a:off x="2913063" y="249238"/>
            <a:ext cx="2692400" cy="366712"/>
          </a:xfrm>
          <a:prstGeom prst="rect">
            <a:avLst/>
          </a:prstGeom>
          <a:noFill/>
          <a:ln w="9525">
            <a:noFill/>
            <a:miter lim="800000"/>
            <a:headEnd/>
            <a:tailEnd/>
          </a:ln>
        </p:spPr>
        <p:txBody>
          <a:bodyPr>
            <a:spAutoFit/>
          </a:bodyPr>
          <a:lstStyle/>
          <a:p>
            <a:pPr>
              <a:spcBef>
                <a:spcPct val="50000"/>
              </a:spcBef>
            </a:pPr>
            <a:r>
              <a:rPr lang="tr-TR"/>
              <a:t>Beceri:Çorap giyme</a:t>
            </a:r>
          </a:p>
        </p:txBody>
      </p:sp>
      <p:sp>
        <p:nvSpPr>
          <p:cNvPr id="83055" name="Text Box 112"/>
          <p:cNvSpPr txBox="1">
            <a:spLocks noChangeArrowheads="1"/>
          </p:cNvSpPr>
          <p:nvPr/>
        </p:nvSpPr>
        <p:spPr bwMode="auto">
          <a:xfrm>
            <a:off x="352425" y="588963"/>
            <a:ext cx="4821238" cy="366712"/>
          </a:xfrm>
          <a:prstGeom prst="rect">
            <a:avLst/>
          </a:prstGeom>
          <a:noFill/>
          <a:ln w="9525">
            <a:noFill/>
            <a:miter lim="800000"/>
            <a:headEnd/>
            <a:tailEnd/>
          </a:ln>
        </p:spPr>
        <p:txBody>
          <a:bodyPr>
            <a:spAutoFit/>
          </a:bodyPr>
          <a:lstStyle/>
          <a:p>
            <a:pPr>
              <a:spcBef>
                <a:spcPct val="50000"/>
              </a:spcBef>
            </a:pPr>
            <a:r>
              <a:rPr lang="tr-TR"/>
              <a:t>Öğrencinin adı soyadı:</a:t>
            </a:r>
          </a:p>
        </p:txBody>
      </p:sp>
      <p:sp>
        <p:nvSpPr>
          <p:cNvPr id="83056" name="Text Box 113"/>
          <p:cNvSpPr txBox="1">
            <a:spLocks noChangeArrowheads="1"/>
          </p:cNvSpPr>
          <p:nvPr/>
        </p:nvSpPr>
        <p:spPr bwMode="auto">
          <a:xfrm>
            <a:off x="6413500" y="703263"/>
            <a:ext cx="1776413" cy="366712"/>
          </a:xfrm>
          <a:prstGeom prst="rect">
            <a:avLst/>
          </a:prstGeom>
          <a:noFill/>
          <a:ln w="9525">
            <a:noFill/>
            <a:miter lim="800000"/>
            <a:headEnd/>
            <a:tailEnd/>
          </a:ln>
        </p:spPr>
        <p:txBody>
          <a:bodyPr>
            <a:spAutoFit/>
          </a:bodyPr>
          <a:lstStyle/>
          <a:p>
            <a:pPr>
              <a:spcBef>
                <a:spcPct val="50000"/>
              </a:spcBef>
            </a:pPr>
            <a:r>
              <a:rPr lang="tr-TR"/>
              <a:t>Tarih:</a:t>
            </a:r>
          </a:p>
        </p:txBody>
      </p:sp>
    </p:spTree>
  </p:cSld>
  <p:clrMapOvr>
    <a:overrideClrMapping bg1="dk2" tx1="lt1" bg2="dk1" tx2="lt2" accent1="accent1" accent2="accent2" accent3="accent3" accent4="accent4" accent5="accent5" accent6="accent6" hlink="hlink" folHlink="folHlink"/>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nodePh="1">
                                  <p:stCondLst>
                                    <p:cond delay="0"/>
                                  </p:stCondLst>
                                  <p:endCondLst>
                                    <p:cond evt="begin" delay="0">
                                      <p:tn val="5"/>
                                    </p:cond>
                                  </p:endCondLst>
                                  <p:childTnLst>
                                    <p:set>
                                      <p:cBhvr>
                                        <p:cTn id="6" dur="1" fill="hold">
                                          <p:stCondLst>
                                            <p:cond delay="0"/>
                                          </p:stCondLst>
                                        </p:cTn>
                                        <p:tgtEl>
                                          <p:spTgt spid="54381"/>
                                        </p:tgtEl>
                                        <p:attrNameLst>
                                          <p:attrName>style.visibility</p:attrName>
                                        </p:attrNameLst>
                                      </p:cBhvr>
                                      <p:to>
                                        <p:strVal val="visible"/>
                                      </p:to>
                                    </p:set>
                                    <p:anim calcmode="lin" valueType="num">
                                      <p:cBhvr>
                                        <p:cTn id="7" dur="500" fill="hold"/>
                                        <p:tgtEl>
                                          <p:spTgt spid="54381"/>
                                        </p:tgtEl>
                                        <p:attrNameLst>
                                          <p:attrName>ppt_w</p:attrName>
                                        </p:attrNameLst>
                                      </p:cBhvr>
                                      <p:tavLst>
                                        <p:tav tm="0">
                                          <p:val>
                                            <p:fltVal val="0"/>
                                          </p:val>
                                        </p:tav>
                                        <p:tav tm="100000">
                                          <p:val>
                                            <p:strVal val="#ppt_w"/>
                                          </p:val>
                                        </p:tav>
                                      </p:tavLst>
                                    </p:anim>
                                    <p:anim calcmode="lin" valueType="num">
                                      <p:cBhvr>
                                        <p:cTn id="8" dur="500" fill="hold"/>
                                        <p:tgtEl>
                                          <p:spTgt spid="54381"/>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nodeType="clickEffect">
                                  <p:stCondLst>
                                    <p:cond delay="0"/>
                                  </p:stCondLst>
                                  <p:childTnLst>
                                    <p:set>
                                      <p:cBhvr>
                                        <p:cTn id="12" dur="1" fill="hold">
                                          <p:stCondLst>
                                            <p:cond delay="0"/>
                                          </p:stCondLst>
                                        </p:cTn>
                                        <p:tgtEl>
                                          <p:spTgt spid="54387"/>
                                        </p:tgtEl>
                                        <p:attrNameLst>
                                          <p:attrName>style.visibility</p:attrName>
                                        </p:attrNameLst>
                                      </p:cBhvr>
                                      <p:to>
                                        <p:strVal val="visible"/>
                                      </p:to>
                                    </p:set>
                                    <p:anim calcmode="lin" valueType="num">
                                      <p:cBhvr>
                                        <p:cTn id="13" dur="500" fill="hold"/>
                                        <p:tgtEl>
                                          <p:spTgt spid="54387"/>
                                        </p:tgtEl>
                                        <p:attrNameLst>
                                          <p:attrName>ppt_w</p:attrName>
                                        </p:attrNameLst>
                                      </p:cBhvr>
                                      <p:tavLst>
                                        <p:tav tm="0">
                                          <p:val>
                                            <p:fltVal val="0"/>
                                          </p:val>
                                        </p:tav>
                                        <p:tav tm="100000">
                                          <p:val>
                                            <p:strVal val="#ppt_w"/>
                                          </p:val>
                                        </p:tav>
                                      </p:tavLst>
                                    </p:anim>
                                    <p:anim calcmode="lin" valueType="num">
                                      <p:cBhvr>
                                        <p:cTn id="14" dur="500" fill="hold"/>
                                        <p:tgtEl>
                                          <p:spTgt spid="54387"/>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381" grpId="0"/>
    </p:bldLst>
  </p:timing>
</p:sld>
</file>

<file path=ppt/slides/slide52.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1">
                <a:gamma/>
                <a:tint val="63529"/>
                <a:invGamma/>
              </a:schemeClr>
            </a:gs>
          </a:gsLst>
          <a:lin ang="5400000" scaled="1"/>
        </a:gradFill>
        <a:effectLst/>
      </p:bgPr>
    </p:bg>
    <p:spTree>
      <p:nvGrpSpPr>
        <p:cNvPr id="1" name=""/>
        <p:cNvGrpSpPr/>
        <p:nvPr/>
      </p:nvGrpSpPr>
      <p:grpSpPr>
        <a:xfrm>
          <a:off x="0" y="0"/>
          <a:ext cx="0" cy="0"/>
          <a:chOff x="0" y="0"/>
          <a:chExt cx="0" cy="0"/>
        </a:xfrm>
      </p:grpSpPr>
      <p:sp>
        <p:nvSpPr>
          <p:cNvPr id="148484" name="Text Box 4"/>
          <p:cNvSpPr txBox="1">
            <a:spLocks noChangeArrowheads="1"/>
          </p:cNvSpPr>
          <p:nvPr/>
        </p:nvSpPr>
        <p:spPr bwMode="auto">
          <a:xfrm>
            <a:off x="539750" y="768350"/>
            <a:ext cx="8424863" cy="5262979"/>
          </a:xfrm>
          <a:prstGeom prst="rect">
            <a:avLst/>
          </a:prstGeom>
          <a:noFill/>
          <a:ln w="9525">
            <a:noFill/>
            <a:miter lim="800000"/>
            <a:headEnd/>
            <a:tailEnd/>
          </a:ln>
          <a:effectLst/>
        </p:spPr>
        <p:txBody>
          <a:bodyPr>
            <a:spAutoFit/>
          </a:bodyPr>
          <a:lstStyle/>
          <a:p>
            <a:pPr>
              <a:spcBef>
                <a:spcPct val="50000"/>
              </a:spcBef>
              <a:defRPr/>
            </a:pPr>
            <a:r>
              <a:rPr lang="tr-TR" sz="3200" b="1">
                <a:solidFill>
                  <a:schemeClr val="accent4">
                    <a:lumMod val="20000"/>
                    <a:lumOff val="80000"/>
                  </a:schemeClr>
                </a:solidFill>
                <a:effectLst>
                  <a:outerShdw blurRad="38100" dist="38100" dir="2700000" algn="tl">
                    <a:srgbClr val="000000"/>
                  </a:outerShdw>
                </a:effectLst>
                <a:latin typeface="Comic Sans MS" pitchFamily="66" charset="0"/>
              </a:rPr>
              <a:t>   </a:t>
            </a:r>
            <a:r>
              <a:rPr lang="tr-TR" sz="3200" b="1">
                <a:solidFill>
                  <a:srgbClr val="FF0000"/>
                </a:solidFill>
                <a:effectLst>
                  <a:outerShdw blurRad="38100" dist="38100" dir="2700000" algn="tl">
                    <a:srgbClr val="000000"/>
                  </a:outerShdw>
                </a:effectLst>
                <a:latin typeface="Comic Sans MS" pitchFamily="66" charset="0"/>
              </a:rPr>
              <a:t>Beceride performans düzeyi belirlenirken, </a:t>
            </a:r>
          </a:p>
          <a:p>
            <a:pPr>
              <a:spcBef>
                <a:spcPct val="50000"/>
              </a:spcBef>
              <a:defRPr/>
            </a:pPr>
            <a:r>
              <a:rPr lang="tr-TR" sz="3200" b="1">
                <a:solidFill>
                  <a:schemeClr val="accent4">
                    <a:lumMod val="20000"/>
                    <a:lumOff val="80000"/>
                  </a:schemeClr>
                </a:solidFill>
                <a:effectLst>
                  <a:outerShdw blurRad="38100" dist="38100" dir="2700000" algn="tl">
                    <a:srgbClr val="000000"/>
                  </a:outerShdw>
                </a:effectLst>
                <a:latin typeface="Comic Sans MS" pitchFamily="66" charset="0"/>
              </a:rPr>
              <a:t>öncelikle uygulamanın yapılacağı ortam düzenlenir. Bunun için performans alımı sırasında ortam, öğrenciyle bire bir çalışılabilecek şekilde düzenlenmelidir. Öğretmen gerektiğinde model olabilmek için performans alımı sırasında öğrencinin yanında durmalıdır ve öğretmenin önünde de aynı araç seti bulunmalıdır</a:t>
            </a:r>
            <a:r>
              <a:rPr lang="tr-TR" sz="3200" b="1">
                <a:effectLst>
                  <a:outerShdw blurRad="38100" dist="38100" dir="2700000" algn="tl">
                    <a:srgbClr val="000000"/>
                  </a:outerShdw>
                </a:effectLst>
                <a:latin typeface="Comic Sans MS" pitchFamily="66" charset="0"/>
              </a:rPr>
              <a:t>. </a:t>
            </a:r>
          </a:p>
        </p:txBody>
      </p:sp>
    </p:spTree>
  </p:cSld>
  <p:clrMapOvr>
    <a:overrideClrMapping bg1="dk2" tx1="lt1" bg2="dk1" tx2="lt2" accent1="accent1" accent2="accent2" accent3="accent3" accent4="accent4" accent5="accent5" accent6="accent6" hlink="hlink" folHlink="folHlink"/>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nodeType="clickEffect">
                                  <p:stCondLst>
                                    <p:cond delay="0"/>
                                  </p:stCondLst>
                                  <p:childTnLst>
                                    <p:set>
                                      <p:cBhvr>
                                        <p:cTn id="6" dur="1" fill="hold">
                                          <p:stCondLst>
                                            <p:cond delay="0"/>
                                          </p:stCondLst>
                                        </p:cTn>
                                        <p:tgtEl>
                                          <p:spTgt spid="148484">
                                            <p:txEl>
                                              <p:pRg st="0" end="0"/>
                                            </p:txEl>
                                          </p:spTgt>
                                        </p:tgtEl>
                                        <p:attrNameLst>
                                          <p:attrName>style.visibility</p:attrName>
                                        </p:attrNameLst>
                                      </p:cBhvr>
                                      <p:to>
                                        <p:strVal val="visible"/>
                                      </p:to>
                                    </p:set>
                                    <p:animEffect transition="in" filter="wheel(4)">
                                      <p:cBhvr>
                                        <p:cTn id="7" dur="2000"/>
                                        <p:tgtEl>
                                          <p:spTgt spid="14848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148484">
                                            <p:txEl>
                                              <p:pRg st="1" end="1"/>
                                            </p:txEl>
                                          </p:spTgt>
                                        </p:tgtEl>
                                        <p:attrNameLst>
                                          <p:attrName>style.visibility</p:attrName>
                                        </p:attrNameLst>
                                      </p:cBhvr>
                                      <p:to>
                                        <p:strVal val="visible"/>
                                      </p:to>
                                    </p:set>
                                    <p:animEffect transition="in" filter="diamond(in)">
                                      <p:cBhvr>
                                        <p:cTn id="12" dur="2000"/>
                                        <p:tgtEl>
                                          <p:spTgt spid="14848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1">
                <a:gamma/>
                <a:tint val="63529"/>
                <a:invGamma/>
              </a:schemeClr>
            </a:gs>
          </a:gsLst>
          <a:lin ang="5400000" scaled="1"/>
        </a:gradFill>
        <a:effectLst/>
      </p:bgPr>
    </p:bg>
    <p:spTree>
      <p:nvGrpSpPr>
        <p:cNvPr id="1" name=""/>
        <p:cNvGrpSpPr/>
        <p:nvPr/>
      </p:nvGrpSpPr>
      <p:grpSpPr>
        <a:xfrm>
          <a:off x="0" y="0"/>
          <a:ext cx="0" cy="0"/>
          <a:chOff x="0" y="0"/>
          <a:chExt cx="0" cy="0"/>
        </a:xfrm>
      </p:grpSpPr>
      <p:sp>
        <p:nvSpPr>
          <p:cNvPr id="232450" name="Rectangle 2"/>
          <p:cNvSpPr>
            <a:spLocks noGrp="1" noChangeArrowheads="1"/>
          </p:cNvSpPr>
          <p:nvPr>
            <p:ph type="title"/>
          </p:nvPr>
        </p:nvSpPr>
        <p:spPr>
          <a:xfrm>
            <a:off x="455613" y="2144713"/>
            <a:ext cx="8226425" cy="1143000"/>
          </a:xfrm>
        </p:spPr>
        <p:txBody>
          <a:bodyPr>
            <a:normAutofit fontScale="90000"/>
          </a:bodyPr>
          <a:lstStyle/>
          <a:p>
            <a:pPr eaLnBrk="1" hangingPunct="1">
              <a:defRPr/>
            </a:pPr>
            <a:r>
              <a:rPr lang="tr-TR" sz="4800" b="1" smtClean="0">
                <a:solidFill>
                  <a:srgbClr val="66FF33"/>
                </a:solidFill>
                <a:latin typeface="Comic Sans MS" pitchFamily="66" charset="0"/>
              </a:rPr>
              <a:t>BECERİ ÖĞRETİMİNDE KULLANILAN İPUÇLARI</a:t>
            </a:r>
          </a:p>
        </p:txBody>
      </p:sp>
    </p:spTree>
  </p:cSld>
  <p:clrMapOvr>
    <a:overrideClrMapping bg1="dk2" tx1="lt1" bg2="dk1" tx2="lt2" accent1="accent1" accent2="accent2" accent3="accent3" accent4="accent4" accent5="accent5" accent6="accent6" hlink="hlink" folHlink="folHlink"/>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1">
                <a:gamma/>
                <a:tint val="63529"/>
                <a:invGamma/>
              </a:schemeClr>
            </a:gs>
          </a:gsLst>
          <a:lin ang="5400000" scaled="1"/>
        </a:gradFill>
        <a:effectLst/>
      </p:bgPr>
    </p:bg>
    <p:spTree>
      <p:nvGrpSpPr>
        <p:cNvPr id="1" name=""/>
        <p:cNvGrpSpPr/>
        <p:nvPr/>
      </p:nvGrpSpPr>
      <p:grpSpPr>
        <a:xfrm>
          <a:off x="0" y="0"/>
          <a:ext cx="0" cy="0"/>
          <a:chOff x="0" y="0"/>
          <a:chExt cx="0" cy="0"/>
        </a:xfrm>
      </p:grpSpPr>
      <p:sp>
        <p:nvSpPr>
          <p:cNvPr id="208898" name="Rectangle 2"/>
          <p:cNvSpPr>
            <a:spLocks noChangeArrowheads="1"/>
          </p:cNvSpPr>
          <p:nvPr/>
        </p:nvSpPr>
        <p:spPr bwMode="auto">
          <a:xfrm>
            <a:off x="85725" y="549275"/>
            <a:ext cx="8893175" cy="865188"/>
          </a:xfrm>
          <a:prstGeom prst="rect">
            <a:avLst/>
          </a:prstGeom>
          <a:noFill/>
          <a:ln w="9525">
            <a:noFill/>
            <a:miter lim="800000"/>
            <a:headEnd/>
            <a:tailEnd/>
          </a:ln>
          <a:effectLst/>
        </p:spPr>
        <p:txBody>
          <a:bodyPr anchor="ctr"/>
          <a:lstStyle/>
          <a:p>
            <a:pPr algn="ctr">
              <a:defRPr/>
            </a:pPr>
            <a:endParaRPr lang="tr-TR" sz="2400" b="1">
              <a:solidFill>
                <a:srgbClr val="66FF33"/>
              </a:solidFill>
              <a:effectLst>
                <a:outerShdw blurRad="38100" dist="38100" dir="2700000" algn="tl">
                  <a:srgbClr val="000000"/>
                </a:outerShdw>
              </a:effectLst>
              <a:latin typeface="Comic Sans MS" pitchFamily="66" charset="0"/>
            </a:endParaRPr>
          </a:p>
        </p:txBody>
      </p:sp>
      <p:sp>
        <p:nvSpPr>
          <p:cNvPr id="97283" name="Text Box 3"/>
          <p:cNvSpPr txBox="1">
            <a:spLocks noChangeArrowheads="1"/>
          </p:cNvSpPr>
          <p:nvPr/>
        </p:nvSpPr>
        <p:spPr bwMode="auto">
          <a:xfrm>
            <a:off x="539750" y="1341438"/>
            <a:ext cx="8135938" cy="366712"/>
          </a:xfrm>
          <a:prstGeom prst="rect">
            <a:avLst/>
          </a:prstGeom>
          <a:noFill/>
          <a:ln w="9525">
            <a:noFill/>
            <a:miter lim="800000"/>
            <a:headEnd/>
            <a:tailEnd/>
          </a:ln>
        </p:spPr>
        <p:txBody>
          <a:bodyPr>
            <a:spAutoFit/>
          </a:bodyPr>
          <a:lstStyle/>
          <a:p>
            <a:pPr algn="r">
              <a:spcBef>
                <a:spcPct val="50000"/>
              </a:spcBef>
            </a:pPr>
            <a:endParaRPr lang="tr-TR">
              <a:latin typeface="Arial" pitchFamily="34" charset="0"/>
            </a:endParaRPr>
          </a:p>
        </p:txBody>
      </p:sp>
      <p:sp>
        <p:nvSpPr>
          <p:cNvPr id="208900" name="Rectangle 4"/>
          <p:cNvSpPr>
            <a:spLocks noChangeArrowheads="1"/>
          </p:cNvSpPr>
          <p:nvPr/>
        </p:nvSpPr>
        <p:spPr bwMode="auto">
          <a:xfrm>
            <a:off x="107950" y="800100"/>
            <a:ext cx="8964613" cy="6661150"/>
          </a:xfrm>
          <a:prstGeom prst="rect">
            <a:avLst/>
          </a:prstGeom>
          <a:noFill/>
          <a:ln w="9525">
            <a:noFill/>
            <a:miter lim="800000"/>
            <a:headEnd/>
            <a:tailEnd/>
          </a:ln>
          <a:effectLst/>
        </p:spPr>
        <p:txBody>
          <a:bodyPr/>
          <a:lstStyle/>
          <a:p>
            <a:pPr marL="609600" indent="-609600">
              <a:spcBef>
                <a:spcPct val="20000"/>
              </a:spcBef>
              <a:buClr>
                <a:schemeClr val="tx2"/>
              </a:buClr>
              <a:buSzPct val="115000"/>
              <a:buFont typeface="Wingdings" pitchFamily="2" charset="2"/>
              <a:buNone/>
              <a:defRPr/>
            </a:pPr>
            <a:r>
              <a:rPr lang="tr-TR" b="1">
                <a:solidFill>
                  <a:srgbClr val="66FF33"/>
                </a:solidFill>
                <a:effectLst>
                  <a:outerShdw blurRad="38100" dist="38100" dir="2700000" algn="tl">
                    <a:srgbClr val="000000"/>
                  </a:outerShdw>
                </a:effectLst>
                <a:latin typeface="Comic Sans MS" pitchFamily="66" charset="0"/>
              </a:rPr>
              <a:t>1. Sözel İpucunun Verilmesi ve Geri Çekilmesi</a:t>
            </a:r>
          </a:p>
          <a:p>
            <a:pPr marL="609600" indent="-609600">
              <a:spcBef>
                <a:spcPct val="20000"/>
              </a:spcBef>
              <a:buClr>
                <a:schemeClr val="tx2"/>
              </a:buClr>
              <a:buSzPct val="115000"/>
              <a:buFont typeface="Wingdings" pitchFamily="2" charset="2"/>
              <a:buNone/>
              <a:defRPr/>
            </a:pPr>
            <a:r>
              <a:rPr lang="tr-TR" b="1">
                <a:effectLst>
                  <a:outerShdw blurRad="38100" dist="38100" dir="2700000" algn="tl">
                    <a:srgbClr val="000000"/>
                  </a:outerShdw>
                </a:effectLst>
                <a:latin typeface="Comic Sans MS" pitchFamily="66" charset="0"/>
              </a:rPr>
              <a:t>   Sözel ipucu, öğretmenin , öğrencinin yapmasını istediği</a:t>
            </a:r>
          </a:p>
          <a:p>
            <a:pPr marL="609600" indent="-609600">
              <a:spcBef>
                <a:spcPct val="20000"/>
              </a:spcBef>
              <a:buClr>
                <a:schemeClr val="tx2"/>
              </a:buClr>
              <a:buSzPct val="115000"/>
              <a:buFont typeface="Wingdings" pitchFamily="2" charset="2"/>
              <a:buNone/>
              <a:defRPr/>
            </a:pPr>
            <a:r>
              <a:rPr lang="tr-TR" b="1">
                <a:effectLst>
                  <a:outerShdw blurRad="38100" dist="38100" dir="2700000" algn="tl">
                    <a:srgbClr val="000000"/>
                  </a:outerShdw>
                </a:effectLst>
                <a:latin typeface="Comic Sans MS" pitchFamily="66" charset="0"/>
              </a:rPr>
              <a:t>davranışı, sözel olarak ifade etmesidir. Sözel ipucu,</a:t>
            </a:r>
          </a:p>
          <a:p>
            <a:pPr marL="609600" indent="-609600">
              <a:spcBef>
                <a:spcPct val="20000"/>
              </a:spcBef>
              <a:buClr>
                <a:schemeClr val="tx2"/>
              </a:buClr>
              <a:buSzPct val="115000"/>
              <a:buFont typeface="Wingdings" pitchFamily="2" charset="2"/>
              <a:buNone/>
              <a:defRPr/>
            </a:pPr>
            <a:r>
              <a:rPr lang="tr-TR" b="1">
                <a:effectLst>
                  <a:outerShdw blurRad="38100" dist="38100" dir="2700000" algn="tl">
                    <a:srgbClr val="000000"/>
                  </a:outerShdw>
                </a:effectLst>
                <a:latin typeface="Comic Sans MS" pitchFamily="66" charset="0"/>
              </a:rPr>
              <a:t>öğrenciye bir beceriyi yapması için en az yardım etme yoludur.</a:t>
            </a:r>
          </a:p>
          <a:p>
            <a:pPr marL="609600" indent="-609600">
              <a:spcBef>
                <a:spcPct val="20000"/>
              </a:spcBef>
              <a:buClr>
                <a:schemeClr val="tx2"/>
              </a:buClr>
              <a:buSzPct val="115000"/>
              <a:buFont typeface="Wingdings" pitchFamily="2" charset="2"/>
              <a:buNone/>
              <a:defRPr/>
            </a:pPr>
            <a:endParaRPr lang="tr-TR" b="1">
              <a:effectLst>
                <a:outerShdw blurRad="38100" dist="38100" dir="2700000" algn="tl">
                  <a:srgbClr val="000000"/>
                </a:outerShdw>
              </a:effectLst>
              <a:latin typeface="Comic Sans MS" pitchFamily="66" charset="0"/>
            </a:endParaRPr>
          </a:p>
          <a:p>
            <a:pPr marL="609600" indent="-609600">
              <a:spcBef>
                <a:spcPct val="20000"/>
              </a:spcBef>
              <a:buClr>
                <a:schemeClr val="tx2"/>
              </a:buClr>
              <a:buSzPct val="115000"/>
              <a:buFont typeface="Wingdings" pitchFamily="2" charset="2"/>
              <a:buNone/>
              <a:defRPr/>
            </a:pPr>
            <a:r>
              <a:rPr lang="tr-TR" b="1">
                <a:effectLst>
                  <a:outerShdw blurRad="38100" dist="38100" dir="2700000" algn="tl">
                    <a:srgbClr val="000000"/>
                  </a:outerShdw>
                </a:effectLst>
                <a:latin typeface="Comic Sans MS" pitchFamily="66" charset="0"/>
              </a:rPr>
              <a:t>   Öğrencinin çoklu fırsat yöntemiyle beceride</a:t>
            </a:r>
          </a:p>
          <a:p>
            <a:pPr marL="609600" indent="-609600">
              <a:spcBef>
                <a:spcPct val="20000"/>
              </a:spcBef>
              <a:buClr>
                <a:schemeClr val="tx2"/>
              </a:buClr>
              <a:buSzPct val="115000"/>
              <a:buFont typeface="Wingdings" pitchFamily="2" charset="2"/>
              <a:buNone/>
              <a:defRPr/>
            </a:pPr>
            <a:r>
              <a:rPr lang="tr-TR" b="1">
                <a:effectLst>
                  <a:outerShdw blurRad="38100" dist="38100" dir="2700000" algn="tl">
                    <a:srgbClr val="000000"/>
                  </a:outerShdw>
                </a:effectLst>
                <a:latin typeface="Comic Sans MS" pitchFamily="66" charset="0"/>
              </a:rPr>
              <a:t>yapabildikleri belirlenmeden, öğretimde sözel ipucunun</a:t>
            </a:r>
          </a:p>
          <a:p>
            <a:pPr marL="609600" indent="-609600">
              <a:spcBef>
                <a:spcPct val="20000"/>
              </a:spcBef>
              <a:buClr>
                <a:schemeClr val="tx2"/>
              </a:buClr>
              <a:buSzPct val="115000"/>
              <a:buFont typeface="Wingdings" pitchFamily="2" charset="2"/>
              <a:buNone/>
              <a:defRPr/>
            </a:pPr>
            <a:r>
              <a:rPr lang="tr-TR" b="1">
                <a:effectLst>
                  <a:outerShdw blurRad="38100" dist="38100" dir="2700000" algn="tl">
                    <a:srgbClr val="000000"/>
                  </a:outerShdw>
                </a:effectLst>
                <a:latin typeface="Comic Sans MS" pitchFamily="66" charset="0"/>
              </a:rPr>
              <a:t>kullanılması düşünüldüğünde, kullanılacak sözel ipuçlarının</a:t>
            </a:r>
          </a:p>
          <a:p>
            <a:pPr marL="609600" indent="-609600">
              <a:spcBef>
                <a:spcPct val="20000"/>
              </a:spcBef>
              <a:buClr>
                <a:schemeClr val="tx2"/>
              </a:buClr>
              <a:buSzPct val="115000"/>
              <a:buFont typeface="Wingdings" pitchFamily="2" charset="2"/>
              <a:buNone/>
              <a:defRPr/>
            </a:pPr>
            <a:r>
              <a:rPr lang="tr-TR" b="1">
                <a:effectLst>
                  <a:outerShdw blurRad="38100" dist="38100" dir="2700000" algn="tl">
                    <a:srgbClr val="000000"/>
                  </a:outerShdw>
                </a:effectLst>
                <a:latin typeface="Comic Sans MS" pitchFamily="66" charset="0"/>
              </a:rPr>
              <a:t>öğrenci için anlamlı olup olmadığının araştırılması gereklidir. </a:t>
            </a:r>
          </a:p>
          <a:p>
            <a:pPr marL="609600" indent="-609600">
              <a:spcBef>
                <a:spcPct val="20000"/>
              </a:spcBef>
              <a:buClr>
                <a:schemeClr val="tx2"/>
              </a:buClr>
              <a:buSzPct val="115000"/>
              <a:buFont typeface="Wingdings" pitchFamily="2" charset="2"/>
              <a:buNone/>
              <a:defRPr/>
            </a:pPr>
            <a:endParaRPr lang="tr-TR" b="1">
              <a:effectLst>
                <a:outerShdw blurRad="38100" dist="38100" dir="2700000" algn="tl">
                  <a:srgbClr val="000000"/>
                </a:outerShdw>
              </a:effectLst>
              <a:latin typeface="Comic Sans MS" pitchFamily="66" charset="0"/>
            </a:endParaRPr>
          </a:p>
          <a:p>
            <a:pPr marL="609600" indent="-609600">
              <a:spcBef>
                <a:spcPct val="20000"/>
              </a:spcBef>
              <a:buClr>
                <a:schemeClr val="tx2"/>
              </a:buClr>
              <a:buSzPct val="115000"/>
              <a:buFont typeface="Wingdings" pitchFamily="2" charset="2"/>
              <a:buNone/>
              <a:defRPr/>
            </a:pPr>
            <a:r>
              <a:rPr lang="tr-TR" b="1">
                <a:effectLst>
                  <a:outerShdw blurRad="38100" dist="38100" dir="2700000" algn="tl">
                    <a:srgbClr val="000000"/>
                  </a:outerShdw>
                </a:effectLst>
                <a:latin typeface="Comic Sans MS" pitchFamily="66" charset="0"/>
              </a:rPr>
              <a:t>   Öğretimde kullanılan ipuçları, öğrenciler başarılı oldukça</a:t>
            </a:r>
          </a:p>
          <a:p>
            <a:pPr marL="609600" indent="-609600">
              <a:spcBef>
                <a:spcPct val="20000"/>
              </a:spcBef>
              <a:buClr>
                <a:schemeClr val="tx2"/>
              </a:buClr>
              <a:buSzPct val="115000"/>
              <a:buFont typeface="Wingdings" pitchFamily="2" charset="2"/>
              <a:buNone/>
              <a:defRPr/>
            </a:pPr>
            <a:r>
              <a:rPr lang="tr-TR" b="1">
                <a:effectLst>
                  <a:outerShdw blurRad="38100" dist="38100" dir="2700000" algn="tl">
                    <a:srgbClr val="000000"/>
                  </a:outerShdw>
                </a:effectLst>
                <a:latin typeface="Comic Sans MS" pitchFamily="66" charset="0"/>
              </a:rPr>
              <a:t>geri çekilmelidir. Örneğin; “</a:t>
            </a:r>
            <a:r>
              <a:rPr lang="tr-TR" b="1">
                <a:solidFill>
                  <a:srgbClr val="66FF33"/>
                </a:solidFill>
                <a:effectLst>
                  <a:outerShdw blurRad="38100" dist="38100" dir="2700000" algn="tl">
                    <a:srgbClr val="000000"/>
                  </a:outerShdw>
                </a:effectLst>
                <a:latin typeface="Comic Sans MS" pitchFamily="66" charset="0"/>
              </a:rPr>
              <a:t>her iki elinle pantolonun belinden</a:t>
            </a:r>
          </a:p>
          <a:p>
            <a:pPr marL="609600" indent="-609600">
              <a:spcBef>
                <a:spcPct val="20000"/>
              </a:spcBef>
              <a:buClr>
                <a:schemeClr val="tx2"/>
              </a:buClr>
              <a:buSzPct val="115000"/>
              <a:buFont typeface="Wingdings" pitchFamily="2" charset="2"/>
              <a:buNone/>
              <a:defRPr/>
            </a:pPr>
            <a:r>
              <a:rPr lang="tr-TR" b="1">
                <a:solidFill>
                  <a:srgbClr val="66FF33"/>
                </a:solidFill>
                <a:effectLst>
                  <a:outerShdw blurRad="38100" dist="38100" dir="2700000" algn="tl">
                    <a:srgbClr val="000000"/>
                  </a:outerShdw>
                </a:effectLst>
                <a:latin typeface="Comic Sans MS" pitchFamily="66" charset="0"/>
              </a:rPr>
              <a:t>tut</a:t>
            </a:r>
            <a:r>
              <a:rPr lang="tr-TR" b="1">
                <a:effectLst>
                  <a:outerShdw blurRad="38100" dist="38100" dir="2700000" algn="tl">
                    <a:srgbClr val="000000"/>
                  </a:outerShdw>
                </a:effectLst>
                <a:latin typeface="Comic Sans MS" pitchFamily="66" charset="0"/>
              </a:rPr>
              <a:t>”,“</a:t>
            </a:r>
            <a:r>
              <a:rPr lang="tr-TR" b="1">
                <a:solidFill>
                  <a:srgbClr val="66FF33"/>
                </a:solidFill>
                <a:effectLst>
                  <a:outerShdw blurRad="38100" dist="38100" dir="2700000" algn="tl">
                    <a:srgbClr val="000000"/>
                  </a:outerShdw>
                </a:effectLst>
                <a:latin typeface="Comic Sans MS" pitchFamily="66" charset="0"/>
              </a:rPr>
              <a:t>pantolonun belinden tut</a:t>
            </a:r>
            <a:r>
              <a:rPr lang="tr-TR" b="1">
                <a:effectLst>
                  <a:outerShdw blurRad="38100" dist="38100" dir="2700000" algn="tl">
                    <a:srgbClr val="000000"/>
                  </a:outerShdw>
                </a:effectLst>
                <a:latin typeface="Comic Sans MS" pitchFamily="66" charset="0"/>
              </a:rPr>
              <a:t>”,“</a:t>
            </a:r>
            <a:r>
              <a:rPr lang="tr-TR" b="1">
                <a:solidFill>
                  <a:srgbClr val="66FF33"/>
                </a:solidFill>
                <a:effectLst>
                  <a:outerShdw blurRad="38100" dist="38100" dir="2700000" algn="tl">
                    <a:srgbClr val="000000"/>
                  </a:outerShdw>
                </a:effectLst>
                <a:latin typeface="Comic Sans MS" pitchFamily="66" charset="0"/>
              </a:rPr>
              <a:t>pantolonu tut</a:t>
            </a:r>
            <a:r>
              <a:rPr lang="tr-TR" b="1">
                <a:effectLst>
                  <a:outerShdw blurRad="38100" dist="38100" dir="2700000" algn="tl">
                    <a:srgbClr val="000000"/>
                  </a:outerShdw>
                </a:effectLst>
                <a:latin typeface="Comic Sans MS" pitchFamily="66" charset="0"/>
              </a:rPr>
              <a:t>”,“</a:t>
            </a:r>
            <a:r>
              <a:rPr lang="tr-TR" b="1">
                <a:solidFill>
                  <a:srgbClr val="66FF33"/>
                </a:solidFill>
                <a:effectLst>
                  <a:outerShdw blurRad="38100" dist="38100" dir="2700000" algn="tl">
                    <a:srgbClr val="000000"/>
                  </a:outerShdw>
                </a:effectLst>
                <a:latin typeface="Comic Sans MS" pitchFamily="66" charset="0"/>
              </a:rPr>
              <a:t>tut</a:t>
            </a:r>
            <a:r>
              <a:rPr lang="tr-TR" b="1">
                <a:effectLst>
                  <a:outerShdw blurRad="38100" dist="38100" dir="2700000" algn="tl">
                    <a:srgbClr val="000000"/>
                  </a:outerShdw>
                </a:effectLst>
                <a:latin typeface="Comic Sans MS" pitchFamily="66" charset="0"/>
              </a:rPr>
              <a:t>” ve “</a:t>
            </a:r>
            <a:r>
              <a:rPr lang="tr-TR" b="1">
                <a:solidFill>
                  <a:srgbClr val="66FF33"/>
                </a:solidFill>
                <a:effectLst>
                  <a:outerShdw blurRad="38100" dist="38100" dir="2700000" algn="tl">
                    <a:srgbClr val="000000"/>
                  </a:outerShdw>
                </a:effectLst>
                <a:latin typeface="Comic Sans MS" pitchFamily="66" charset="0"/>
              </a:rPr>
              <a:t>fısıltı</a:t>
            </a:r>
          </a:p>
          <a:p>
            <a:pPr marL="609600" indent="-609600">
              <a:spcBef>
                <a:spcPct val="20000"/>
              </a:spcBef>
              <a:buClr>
                <a:schemeClr val="tx2"/>
              </a:buClr>
              <a:buSzPct val="115000"/>
              <a:buFont typeface="Wingdings" pitchFamily="2" charset="2"/>
              <a:buNone/>
              <a:defRPr/>
            </a:pPr>
            <a:r>
              <a:rPr lang="tr-TR" b="1">
                <a:solidFill>
                  <a:srgbClr val="66FF33"/>
                </a:solidFill>
                <a:effectLst>
                  <a:outerShdw blurRad="38100" dist="38100" dir="2700000" algn="tl">
                    <a:srgbClr val="000000"/>
                  </a:outerShdw>
                </a:effectLst>
                <a:latin typeface="Comic Sans MS" pitchFamily="66" charset="0"/>
              </a:rPr>
              <a:t>sesi</a:t>
            </a:r>
            <a:r>
              <a:rPr lang="tr-TR" b="1">
                <a:effectLst>
                  <a:outerShdw blurRad="38100" dist="38100" dir="2700000" algn="tl">
                    <a:srgbClr val="000000"/>
                  </a:outerShdw>
                </a:effectLst>
                <a:latin typeface="Comic Sans MS" pitchFamily="66" charset="0"/>
              </a:rPr>
              <a:t>” gibi.</a:t>
            </a:r>
            <a:r>
              <a:rPr lang="tr-TR" b="1">
                <a:solidFill>
                  <a:srgbClr val="CC0000"/>
                </a:solidFill>
                <a:effectLst>
                  <a:outerShdw blurRad="38100" dist="38100" dir="2700000" algn="tl">
                    <a:srgbClr val="000000"/>
                  </a:outerShdw>
                </a:effectLst>
                <a:latin typeface="Comic Sans MS" pitchFamily="66" charset="0"/>
              </a:rPr>
              <a:t>	</a:t>
            </a:r>
          </a:p>
        </p:txBody>
      </p:sp>
      <p:pic>
        <p:nvPicPr>
          <p:cNvPr id="97285" name="Picture 5" descr="CMEN111"/>
          <p:cNvPicPr>
            <a:picLocks noChangeAspect="1" noChangeArrowheads="1"/>
          </p:cNvPicPr>
          <p:nvPr/>
        </p:nvPicPr>
        <p:blipFill>
          <a:blip r:embed="rId2" cstate="print"/>
          <a:srcRect/>
          <a:stretch>
            <a:fillRect/>
          </a:stretch>
        </p:blipFill>
        <p:spPr bwMode="auto">
          <a:xfrm>
            <a:off x="7446963" y="2986088"/>
            <a:ext cx="1314450" cy="1965325"/>
          </a:xfrm>
          <a:prstGeom prst="rect">
            <a:avLst/>
          </a:prstGeom>
          <a:noFill/>
          <a:ln w="9525">
            <a:noFill/>
            <a:miter lim="800000"/>
            <a:headEnd/>
            <a:tailEnd/>
          </a:ln>
        </p:spPr>
      </p:pic>
    </p:spTree>
  </p:cSld>
  <p:clrMapOvr>
    <a:overrideClrMapping bg1="dk2" tx1="lt1" bg2="dk1" tx2="lt2" accent1="accent1" accent2="accent2" accent3="accent3" accent4="accent4" accent5="accent5" accent6="accent6" hlink="hlink" folHlink="folHlink"/>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nodePh="1">
                                  <p:stCondLst>
                                    <p:cond delay="0"/>
                                  </p:stCondLst>
                                  <p:endCondLst>
                                    <p:cond evt="begin" delay="0">
                                      <p:tn val="5"/>
                                    </p:cond>
                                  </p:endCondLst>
                                  <p:childTnLst>
                                    <p:set>
                                      <p:cBhvr>
                                        <p:cTn id="6" dur="1" fill="hold">
                                          <p:stCondLst>
                                            <p:cond delay="0"/>
                                          </p:stCondLst>
                                        </p:cTn>
                                        <p:tgtEl>
                                          <p:spTgt spid="208898"/>
                                        </p:tgtEl>
                                        <p:attrNameLst>
                                          <p:attrName>style.visibility</p:attrName>
                                        </p:attrNameLst>
                                      </p:cBhvr>
                                      <p:to>
                                        <p:strVal val="visible"/>
                                      </p:to>
                                    </p:set>
                                    <p:anim calcmode="lin" valueType="num">
                                      <p:cBhvr>
                                        <p:cTn id="7" dur="500" fill="hold"/>
                                        <p:tgtEl>
                                          <p:spTgt spid="208898"/>
                                        </p:tgtEl>
                                        <p:attrNameLst>
                                          <p:attrName>ppt_w</p:attrName>
                                        </p:attrNameLst>
                                      </p:cBhvr>
                                      <p:tavLst>
                                        <p:tav tm="0">
                                          <p:val>
                                            <p:fltVal val="0"/>
                                          </p:val>
                                        </p:tav>
                                        <p:tav tm="100000">
                                          <p:val>
                                            <p:strVal val="#ppt_w"/>
                                          </p:val>
                                        </p:tav>
                                      </p:tavLst>
                                    </p:anim>
                                    <p:anim calcmode="lin" valueType="num">
                                      <p:cBhvr>
                                        <p:cTn id="8" dur="500" fill="hold"/>
                                        <p:tgtEl>
                                          <p:spTgt spid="208898"/>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nodeType="clickEffect">
                                  <p:stCondLst>
                                    <p:cond delay="0"/>
                                  </p:stCondLst>
                                  <p:childTnLst>
                                    <p:set>
                                      <p:cBhvr>
                                        <p:cTn id="12" dur="1" fill="hold">
                                          <p:stCondLst>
                                            <p:cond delay="0"/>
                                          </p:stCondLst>
                                        </p:cTn>
                                        <p:tgtEl>
                                          <p:spTgt spid="208900">
                                            <p:txEl>
                                              <p:pRg st="0" end="0"/>
                                            </p:txEl>
                                          </p:spTgt>
                                        </p:tgtEl>
                                        <p:attrNameLst>
                                          <p:attrName>style.visibility</p:attrName>
                                        </p:attrNameLst>
                                      </p:cBhvr>
                                      <p:to>
                                        <p:strVal val="visible"/>
                                      </p:to>
                                    </p:set>
                                    <p:anim calcmode="lin" valueType="num">
                                      <p:cBhvr>
                                        <p:cTn id="13" dur="500" fill="hold"/>
                                        <p:tgtEl>
                                          <p:spTgt spid="208900">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208900">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nodeType="clickEffect">
                                  <p:stCondLst>
                                    <p:cond delay="0"/>
                                  </p:stCondLst>
                                  <p:childTnLst>
                                    <p:set>
                                      <p:cBhvr>
                                        <p:cTn id="18" dur="1" fill="hold">
                                          <p:stCondLst>
                                            <p:cond delay="0"/>
                                          </p:stCondLst>
                                        </p:cTn>
                                        <p:tgtEl>
                                          <p:spTgt spid="208900">
                                            <p:txEl>
                                              <p:pRg st="1" end="1"/>
                                            </p:txEl>
                                          </p:spTgt>
                                        </p:tgtEl>
                                        <p:attrNameLst>
                                          <p:attrName>style.visibility</p:attrName>
                                        </p:attrNameLst>
                                      </p:cBhvr>
                                      <p:to>
                                        <p:strVal val="visible"/>
                                      </p:to>
                                    </p:set>
                                    <p:anim calcmode="lin" valueType="num">
                                      <p:cBhvr>
                                        <p:cTn id="19" dur="500" fill="hold"/>
                                        <p:tgtEl>
                                          <p:spTgt spid="208900">
                                            <p:txEl>
                                              <p:pRg st="1" end="1"/>
                                            </p:txEl>
                                          </p:spTgt>
                                        </p:tgtEl>
                                        <p:attrNameLst>
                                          <p:attrName>ppt_w</p:attrName>
                                        </p:attrNameLst>
                                      </p:cBhvr>
                                      <p:tavLst>
                                        <p:tav tm="0">
                                          <p:val>
                                            <p:fltVal val="0"/>
                                          </p:val>
                                        </p:tav>
                                        <p:tav tm="100000">
                                          <p:val>
                                            <p:strVal val="#ppt_w"/>
                                          </p:val>
                                        </p:tav>
                                      </p:tavLst>
                                    </p:anim>
                                    <p:anim calcmode="lin" valueType="num">
                                      <p:cBhvr>
                                        <p:cTn id="20" dur="500" fill="hold"/>
                                        <p:tgtEl>
                                          <p:spTgt spid="208900">
                                            <p:txEl>
                                              <p:pRg st="1" end="1"/>
                                            </p:txEl>
                                          </p:spTgt>
                                        </p:tgtEl>
                                        <p:attrNameLst>
                                          <p:attrName>ppt_h</p:attrName>
                                        </p:attrNameLst>
                                      </p:cBhvr>
                                      <p:tavLst>
                                        <p:tav tm="0">
                                          <p:val>
                                            <p:fltVal val="0"/>
                                          </p:val>
                                        </p:tav>
                                        <p:tav tm="100000">
                                          <p:val>
                                            <p:strVal val="#ppt_h"/>
                                          </p:val>
                                        </p:tav>
                                      </p:tavLst>
                                    </p:anim>
                                  </p:childTnLst>
                                </p:cTn>
                              </p:par>
                              <p:par>
                                <p:cTn id="21" presetID="23" presetClass="entr" presetSubtype="16" fill="hold" nodeType="withEffect">
                                  <p:stCondLst>
                                    <p:cond delay="0"/>
                                  </p:stCondLst>
                                  <p:childTnLst>
                                    <p:set>
                                      <p:cBhvr>
                                        <p:cTn id="22" dur="1" fill="hold">
                                          <p:stCondLst>
                                            <p:cond delay="0"/>
                                          </p:stCondLst>
                                        </p:cTn>
                                        <p:tgtEl>
                                          <p:spTgt spid="208900">
                                            <p:txEl>
                                              <p:pRg st="2" end="2"/>
                                            </p:txEl>
                                          </p:spTgt>
                                        </p:tgtEl>
                                        <p:attrNameLst>
                                          <p:attrName>style.visibility</p:attrName>
                                        </p:attrNameLst>
                                      </p:cBhvr>
                                      <p:to>
                                        <p:strVal val="visible"/>
                                      </p:to>
                                    </p:set>
                                    <p:anim calcmode="lin" valueType="num">
                                      <p:cBhvr>
                                        <p:cTn id="23" dur="500" fill="hold"/>
                                        <p:tgtEl>
                                          <p:spTgt spid="208900">
                                            <p:txEl>
                                              <p:pRg st="2" end="2"/>
                                            </p:txEl>
                                          </p:spTgt>
                                        </p:tgtEl>
                                        <p:attrNameLst>
                                          <p:attrName>ppt_w</p:attrName>
                                        </p:attrNameLst>
                                      </p:cBhvr>
                                      <p:tavLst>
                                        <p:tav tm="0">
                                          <p:val>
                                            <p:fltVal val="0"/>
                                          </p:val>
                                        </p:tav>
                                        <p:tav tm="100000">
                                          <p:val>
                                            <p:strVal val="#ppt_w"/>
                                          </p:val>
                                        </p:tav>
                                      </p:tavLst>
                                    </p:anim>
                                    <p:anim calcmode="lin" valueType="num">
                                      <p:cBhvr>
                                        <p:cTn id="24" dur="500" fill="hold"/>
                                        <p:tgtEl>
                                          <p:spTgt spid="208900">
                                            <p:txEl>
                                              <p:pRg st="2" end="2"/>
                                            </p:txEl>
                                          </p:spTgt>
                                        </p:tgtEl>
                                        <p:attrNameLst>
                                          <p:attrName>ppt_h</p:attrName>
                                        </p:attrNameLst>
                                      </p:cBhvr>
                                      <p:tavLst>
                                        <p:tav tm="0">
                                          <p:val>
                                            <p:fltVal val="0"/>
                                          </p:val>
                                        </p:tav>
                                        <p:tav tm="100000">
                                          <p:val>
                                            <p:strVal val="#ppt_h"/>
                                          </p:val>
                                        </p:tav>
                                      </p:tavLst>
                                    </p:anim>
                                  </p:childTnLst>
                                </p:cTn>
                              </p:par>
                              <p:par>
                                <p:cTn id="25" presetID="23" presetClass="entr" presetSubtype="16" fill="hold" nodeType="withEffect">
                                  <p:stCondLst>
                                    <p:cond delay="0"/>
                                  </p:stCondLst>
                                  <p:childTnLst>
                                    <p:set>
                                      <p:cBhvr>
                                        <p:cTn id="26" dur="1" fill="hold">
                                          <p:stCondLst>
                                            <p:cond delay="0"/>
                                          </p:stCondLst>
                                        </p:cTn>
                                        <p:tgtEl>
                                          <p:spTgt spid="208900">
                                            <p:txEl>
                                              <p:pRg st="3" end="3"/>
                                            </p:txEl>
                                          </p:spTgt>
                                        </p:tgtEl>
                                        <p:attrNameLst>
                                          <p:attrName>style.visibility</p:attrName>
                                        </p:attrNameLst>
                                      </p:cBhvr>
                                      <p:to>
                                        <p:strVal val="visible"/>
                                      </p:to>
                                    </p:set>
                                    <p:anim calcmode="lin" valueType="num">
                                      <p:cBhvr>
                                        <p:cTn id="27" dur="500" fill="hold"/>
                                        <p:tgtEl>
                                          <p:spTgt spid="208900">
                                            <p:txEl>
                                              <p:pRg st="3" end="3"/>
                                            </p:txEl>
                                          </p:spTgt>
                                        </p:tgtEl>
                                        <p:attrNameLst>
                                          <p:attrName>ppt_w</p:attrName>
                                        </p:attrNameLst>
                                      </p:cBhvr>
                                      <p:tavLst>
                                        <p:tav tm="0">
                                          <p:val>
                                            <p:fltVal val="0"/>
                                          </p:val>
                                        </p:tav>
                                        <p:tav tm="100000">
                                          <p:val>
                                            <p:strVal val="#ppt_w"/>
                                          </p:val>
                                        </p:tav>
                                      </p:tavLst>
                                    </p:anim>
                                    <p:anim calcmode="lin" valueType="num">
                                      <p:cBhvr>
                                        <p:cTn id="28" dur="500" fill="hold"/>
                                        <p:tgtEl>
                                          <p:spTgt spid="208900">
                                            <p:txEl>
                                              <p:pRg st="3" end="3"/>
                                            </p:txEl>
                                          </p:spTgt>
                                        </p:tgtEl>
                                        <p:attrNameLst>
                                          <p:attrName>ppt_h</p:attrName>
                                        </p:attrNameLst>
                                      </p:cBhvr>
                                      <p:tavLst>
                                        <p:tav tm="0">
                                          <p:val>
                                            <p:fltVal val="0"/>
                                          </p:val>
                                        </p:tav>
                                        <p:tav tm="100000">
                                          <p:val>
                                            <p:strVal val="#ppt_h"/>
                                          </p:val>
                                        </p:tav>
                                      </p:tavLst>
                                    </p:anim>
                                  </p:childTnLst>
                                </p:cTn>
                              </p:par>
                            </p:childTnLst>
                          </p:cTn>
                        </p:par>
                      </p:childTnLst>
                    </p:cTn>
                  </p:par>
                  <p:par>
                    <p:cTn id="29" fill="hold">
                      <p:stCondLst>
                        <p:cond delay="indefinite"/>
                      </p:stCondLst>
                      <p:childTnLst>
                        <p:par>
                          <p:cTn id="30" fill="hold">
                            <p:stCondLst>
                              <p:cond delay="0"/>
                            </p:stCondLst>
                            <p:childTnLst>
                              <p:par>
                                <p:cTn id="31" presetID="23" presetClass="entr" presetSubtype="16" fill="hold" nodeType="clickEffect">
                                  <p:stCondLst>
                                    <p:cond delay="0"/>
                                  </p:stCondLst>
                                  <p:childTnLst>
                                    <p:set>
                                      <p:cBhvr>
                                        <p:cTn id="32" dur="1" fill="hold">
                                          <p:stCondLst>
                                            <p:cond delay="0"/>
                                          </p:stCondLst>
                                        </p:cTn>
                                        <p:tgtEl>
                                          <p:spTgt spid="208900">
                                            <p:txEl>
                                              <p:pRg st="5" end="5"/>
                                            </p:txEl>
                                          </p:spTgt>
                                        </p:tgtEl>
                                        <p:attrNameLst>
                                          <p:attrName>style.visibility</p:attrName>
                                        </p:attrNameLst>
                                      </p:cBhvr>
                                      <p:to>
                                        <p:strVal val="visible"/>
                                      </p:to>
                                    </p:set>
                                    <p:anim calcmode="lin" valueType="num">
                                      <p:cBhvr>
                                        <p:cTn id="33" dur="500" fill="hold"/>
                                        <p:tgtEl>
                                          <p:spTgt spid="208900">
                                            <p:txEl>
                                              <p:pRg st="5" end="5"/>
                                            </p:txEl>
                                          </p:spTgt>
                                        </p:tgtEl>
                                        <p:attrNameLst>
                                          <p:attrName>ppt_w</p:attrName>
                                        </p:attrNameLst>
                                      </p:cBhvr>
                                      <p:tavLst>
                                        <p:tav tm="0">
                                          <p:val>
                                            <p:fltVal val="0"/>
                                          </p:val>
                                        </p:tav>
                                        <p:tav tm="100000">
                                          <p:val>
                                            <p:strVal val="#ppt_w"/>
                                          </p:val>
                                        </p:tav>
                                      </p:tavLst>
                                    </p:anim>
                                    <p:anim calcmode="lin" valueType="num">
                                      <p:cBhvr>
                                        <p:cTn id="34" dur="500" fill="hold"/>
                                        <p:tgtEl>
                                          <p:spTgt spid="208900">
                                            <p:txEl>
                                              <p:pRg st="5" end="5"/>
                                            </p:txEl>
                                          </p:spTgt>
                                        </p:tgtEl>
                                        <p:attrNameLst>
                                          <p:attrName>ppt_h</p:attrName>
                                        </p:attrNameLst>
                                      </p:cBhvr>
                                      <p:tavLst>
                                        <p:tav tm="0">
                                          <p:val>
                                            <p:fltVal val="0"/>
                                          </p:val>
                                        </p:tav>
                                        <p:tav tm="100000">
                                          <p:val>
                                            <p:strVal val="#ppt_h"/>
                                          </p:val>
                                        </p:tav>
                                      </p:tavLst>
                                    </p:anim>
                                  </p:childTnLst>
                                </p:cTn>
                              </p:par>
                              <p:par>
                                <p:cTn id="35" presetID="23" presetClass="entr" presetSubtype="16" fill="hold" nodeType="withEffect">
                                  <p:stCondLst>
                                    <p:cond delay="0"/>
                                  </p:stCondLst>
                                  <p:childTnLst>
                                    <p:set>
                                      <p:cBhvr>
                                        <p:cTn id="36" dur="1" fill="hold">
                                          <p:stCondLst>
                                            <p:cond delay="0"/>
                                          </p:stCondLst>
                                        </p:cTn>
                                        <p:tgtEl>
                                          <p:spTgt spid="208900">
                                            <p:txEl>
                                              <p:pRg st="6" end="6"/>
                                            </p:txEl>
                                          </p:spTgt>
                                        </p:tgtEl>
                                        <p:attrNameLst>
                                          <p:attrName>style.visibility</p:attrName>
                                        </p:attrNameLst>
                                      </p:cBhvr>
                                      <p:to>
                                        <p:strVal val="visible"/>
                                      </p:to>
                                    </p:set>
                                    <p:anim calcmode="lin" valueType="num">
                                      <p:cBhvr>
                                        <p:cTn id="37" dur="500" fill="hold"/>
                                        <p:tgtEl>
                                          <p:spTgt spid="208900">
                                            <p:txEl>
                                              <p:pRg st="6" end="6"/>
                                            </p:txEl>
                                          </p:spTgt>
                                        </p:tgtEl>
                                        <p:attrNameLst>
                                          <p:attrName>ppt_w</p:attrName>
                                        </p:attrNameLst>
                                      </p:cBhvr>
                                      <p:tavLst>
                                        <p:tav tm="0">
                                          <p:val>
                                            <p:fltVal val="0"/>
                                          </p:val>
                                        </p:tav>
                                        <p:tav tm="100000">
                                          <p:val>
                                            <p:strVal val="#ppt_w"/>
                                          </p:val>
                                        </p:tav>
                                      </p:tavLst>
                                    </p:anim>
                                    <p:anim calcmode="lin" valueType="num">
                                      <p:cBhvr>
                                        <p:cTn id="38" dur="500" fill="hold"/>
                                        <p:tgtEl>
                                          <p:spTgt spid="208900">
                                            <p:txEl>
                                              <p:pRg st="6" end="6"/>
                                            </p:txEl>
                                          </p:spTgt>
                                        </p:tgtEl>
                                        <p:attrNameLst>
                                          <p:attrName>ppt_h</p:attrName>
                                        </p:attrNameLst>
                                      </p:cBhvr>
                                      <p:tavLst>
                                        <p:tav tm="0">
                                          <p:val>
                                            <p:fltVal val="0"/>
                                          </p:val>
                                        </p:tav>
                                        <p:tav tm="100000">
                                          <p:val>
                                            <p:strVal val="#ppt_h"/>
                                          </p:val>
                                        </p:tav>
                                      </p:tavLst>
                                    </p:anim>
                                  </p:childTnLst>
                                </p:cTn>
                              </p:par>
                              <p:par>
                                <p:cTn id="39" presetID="23" presetClass="entr" presetSubtype="16" fill="hold" nodeType="withEffect">
                                  <p:stCondLst>
                                    <p:cond delay="0"/>
                                  </p:stCondLst>
                                  <p:childTnLst>
                                    <p:set>
                                      <p:cBhvr>
                                        <p:cTn id="40" dur="1" fill="hold">
                                          <p:stCondLst>
                                            <p:cond delay="0"/>
                                          </p:stCondLst>
                                        </p:cTn>
                                        <p:tgtEl>
                                          <p:spTgt spid="208900">
                                            <p:txEl>
                                              <p:pRg st="7" end="7"/>
                                            </p:txEl>
                                          </p:spTgt>
                                        </p:tgtEl>
                                        <p:attrNameLst>
                                          <p:attrName>style.visibility</p:attrName>
                                        </p:attrNameLst>
                                      </p:cBhvr>
                                      <p:to>
                                        <p:strVal val="visible"/>
                                      </p:to>
                                    </p:set>
                                    <p:anim calcmode="lin" valueType="num">
                                      <p:cBhvr>
                                        <p:cTn id="41" dur="500" fill="hold"/>
                                        <p:tgtEl>
                                          <p:spTgt spid="208900">
                                            <p:txEl>
                                              <p:pRg st="7" end="7"/>
                                            </p:txEl>
                                          </p:spTgt>
                                        </p:tgtEl>
                                        <p:attrNameLst>
                                          <p:attrName>ppt_w</p:attrName>
                                        </p:attrNameLst>
                                      </p:cBhvr>
                                      <p:tavLst>
                                        <p:tav tm="0">
                                          <p:val>
                                            <p:fltVal val="0"/>
                                          </p:val>
                                        </p:tav>
                                        <p:tav tm="100000">
                                          <p:val>
                                            <p:strVal val="#ppt_w"/>
                                          </p:val>
                                        </p:tav>
                                      </p:tavLst>
                                    </p:anim>
                                    <p:anim calcmode="lin" valueType="num">
                                      <p:cBhvr>
                                        <p:cTn id="42" dur="500" fill="hold"/>
                                        <p:tgtEl>
                                          <p:spTgt spid="208900">
                                            <p:txEl>
                                              <p:pRg st="7" end="7"/>
                                            </p:txEl>
                                          </p:spTgt>
                                        </p:tgtEl>
                                        <p:attrNameLst>
                                          <p:attrName>ppt_h</p:attrName>
                                        </p:attrNameLst>
                                      </p:cBhvr>
                                      <p:tavLst>
                                        <p:tav tm="0">
                                          <p:val>
                                            <p:fltVal val="0"/>
                                          </p:val>
                                        </p:tav>
                                        <p:tav tm="100000">
                                          <p:val>
                                            <p:strVal val="#ppt_h"/>
                                          </p:val>
                                        </p:tav>
                                      </p:tavLst>
                                    </p:anim>
                                  </p:childTnLst>
                                </p:cTn>
                              </p:par>
                              <p:par>
                                <p:cTn id="43" presetID="23" presetClass="entr" presetSubtype="16" fill="hold" nodeType="withEffect">
                                  <p:stCondLst>
                                    <p:cond delay="0"/>
                                  </p:stCondLst>
                                  <p:childTnLst>
                                    <p:set>
                                      <p:cBhvr>
                                        <p:cTn id="44" dur="1" fill="hold">
                                          <p:stCondLst>
                                            <p:cond delay="0"/>
                                          </p:stCondLst>
                                        </p:cTn>
                                        <p:tgtEl>
                                          <p:spTgt spid="208900">
                                            <p:txEl>
                                              <p:pRg st="8" end="8"/>
                                            </p:txEl>
                                          </p:spTgt>
                                        </p:tgtEl>
                                        <p:attrNameLst>
                                          <p:attrName>style.visibility</p:attrName>
                                        </p:attrNameLst>
                                      </p:cBhvr>
                                      <p:to>
                                        <p:strVal val="visible"/>
                                      </p:to>
                                    </p:set>
                                    <p:anim calcmode="lin" valueType="num">
                                      <p:cBhvr>
                                        <p:cTn id="45" dur="500" fill="hold"/>
                                        <p:tgtEl>
                                          <p:spTgt spid="208900">
                                            <p:txEl>
                                              <p:pRg st="8" end="8"/>
                                            </p:txEl>
                                          </p:spTgt>
                                        </p:tgtEl>
                                        <p:attrNameLst>
                                          <p:attrName>ppt_w</p:attrName>
                                        </p:attrNameLst>
                                      </p:cBhvr>
                                      <p:tavLst>
                                        <p:tav tm="0">
                                          <p:val>
                                            <p:fltVal val="0"/>
                                          </p:val>
                                        </p:tav>
                                        <p:tav tm="100000">
                                          <p:val>
                                            <p:strVal val="#ppt_w"/>
                                          </p:val>
                                        </p:tav>
                                      </p:tavLst>
                                    </p:anim>
                                    <p:anim calcmode="lin" valueType="num">
                                      <p:cBhvr>
                                        <p:cTn id="46" dur="500" fill="hold"/>
                                        <p:tgtEl>
                                          <p:spTgt spid="208900">
                                            <p:txEl>
                                              <p:pRg st="8" end="8"/>
                                            </p:txEl>
                                          </p:spTgt>
                                        </p:tgtEl>
                                        <p:attrNameLst>
                                          <p:attrName>ppt_h</p:attrName>
                                        </p:attrNameLst>
                                      </p:cBhvr>
                                      <p:tavLst>
                                        <p:tav tm="0">
                                          <p:val>
                                            <p:fltVal val="0"/>
                                          </p:val>
                                        </p:tav>
                                        <p:tav tm="100000">
                                          <p:val>
                                            <p:strVal val="#ppt_h"/>
                                          </p:val>
                                        </p:tav>
                                      </p:tavLst>
                                    </p:anim>
                                  </p:childTnLst>
                                </p:cTn>
                              </p:par>
                            </p:childTnLst>
                          </p:cTn>
                        </p:par>
                      </p:childTnLst>
                    </p:cTn>
                  </p:par>
                  <p:par>
                    <p:cTn id="47" fill="hold">
                      <p:stCondLst>
                        <p:cond delay="indefinite"/>
                      </p:stCondLst>
                      <p:childTnLst>
                        <p:par>
                          <p:cTn id="48" fill="hold">
                            <p:stCondLst>
                              <p:cond delay="0"/>
                            </p:stCondLst>
                            <p:childTnLst>
                              <p:par>
                                <p:cTn id="49" presetID="23" presetClass="entr" presetSubtype="16" fill="hold" nodeType="clickEffect">
                                  <p:stCondLst>
                                    <p:cond delay="0"/>
                                  </p:stCondLst>
                                  <p:childTnLst>
                                    <p:set>
                                      <p:cBhvr>
                                        <p:cTn id="50" dur="1" fill="hold">
                                          <p:stCondLst>
                                            <p:cond delay="0"/>
                                          </p:stCondLst>
                                        </p:cTn>
                                        <p:tgtEl>
                                          <p:spTgt spid="208900">
                                            <p:txEl>
                                              <p:pRg st="10" end="10"/>
                                            </p:txEl>
                                          </p:spTgt>
                                        </p:tgtEl>
                                        <p:attrNameLst>
                                          <p:attrName>style.visibility</p:attrName>
                                        </p:attrNameLst>
                                      </p:cBhvr>
                                      <p:to>
                                        <p:strVal val="visible"/>
                                      </p:to>
                                    </p:set>
                                    <p:anim calcmode="lin" valueType="num">
                                      <p:cBhvr>
                                        <p:cTn id="51" dur="500" fill="hold"/>
                                        <p:tgtEl>
                                          <p:spTgt spid="208900">
                                            <p:txEl>
                                              <p:pRg st="10" end="10"/>
                                            </p:txEl>
                                          </p:spTgt>
                                        </p:tgtEl>
                                        <p:attrNameLst>
                                          <p:attrName>ppt_w</p:attrName>
                                        </p:attrNameLst>
                                      </p:cBhvr>
                                      <p:tavLst>
                                        <p:tav tm="0">
                                          <p:val>
                                            <p:fltVal val="0"/>
                                          </p:val>
                                        </p:tav>
                                        <p:tav tm="100000">
                                          <p:val>
                                            <p:strVal val="#ppt_w"/>
                                          </p:val>
                                        </p:tav>
                                      </p:tavLst>
                                    </p:anim>
                                    <p:anim calcmode="lin" valueType="num">
                                      <p:cBhvr>
                                        <p:cTn id="52" dur="500" fill="hold"/>
                                        <p:tgtEl>
                                          <p:spTgt spid="208900">
                                            <p:txEl>
                                              <p:pRg st="10" end="10"/>
                                            </p:txEl>
                                          </p:spTgt>
                                        </p:tgtEl>
                                        <p:attrNameLst>
                                          <p:attrName>ppt_h</p:attrName>
                                        </p:attrNameLst>
                                      </p:cBhvr>
                                      <p:tavLst>
                                        <p:tav tm="0">
                                          <p:val>
                                            <p:fltVal val="0"/>
                                          </p:val>
                                        </p:tav>
                                        <p:tav tm="100000">
                                          <p:val>
                                            <p:strVal val="#ppt_h"/>
                                          </p:val>
                                        </p:tav>
                                      </p:tavLst>
                                    </p:anim>
                                  </p:childTnLst>
                                </p:cTn>
                              </p:par>
                              <p:par>
                                <p:cTn id="53" presetID="23" presetClass="entr" presetSubtype="16" fill="hold" nodeType="withEffect">
                                  <p:stCondLst>
                                    <p:cond delay="0"/>
                                  </p:stCondLst>
                                  <p:childTnLst>
                                    <p:set>
                                      <p:cBhvr>
                                        <p:cTn id="54" dur="1" fill="hold">
                                          <p:stCondLst>
                                            <p:cond delay="0"/>
                                          </p:stCondLst>
                                        </p:cTn>
                                        <p:tgtEl>
                                          <p:spTgt spid="208900">
                                            <p:txEl>
                                              <p:pRg st="11" end="11"/>
                                            </p:txEl>
                                          </p:spTgt>
                                        </p:tgtEl>
                                        <p:attrNameLst>
                                          <p:attrName>style.visibility</p:attrName>
                                        </p:attrNameLst>
                                      </p:cBhvr>
                                      <p:to>
                                        <p:strVal val="visible"/>
                                      </p:to>
                                    </p:set>
                                    <p:anim calcmode="lin" valueType="num">
                                      <p:cBhvr>
                                        <p:cTn id="55" dur="500" fill="hold"/>
                                        <p:tgtEl>
                                          <p:spTgt spid="208900">
                                            <p:txEl>
                                              <p:pRg st="11" end="11"/>
                                            </p:txEl>
                                          </p:spTgt>
                                        </p:tgtEl>
                                        <p:attrNameLst>
                                          <p:attrName>ppt_w</p:attrName>
                                        </p:attrNameLst>
                                      </p:cBhvr>
                                      <p:tavLst>
                                        <p:tav tm="0">
                                          <p:val>
                                            <p:fltVal val="0"/>
                                          </p:val>
                                        </p:tav>
                                        <p:tav tm="100000">
                                          <p:val>
                                            <p:strVal val="#ppt_w"/>
                                          </p:val>
                                        </p:tav>
                                      </p:tavLst>
                                    </p:anim>
                                    <p:anim calcmode="lin" valueType="num">
                                      <p:cBhvr>
                                        <p:cTn id="56" dur="500" fill="hold"/>
                                        <p:tgtEl>
                                          <p:spTgt spid="208900">
                                            <p:txEl>
                                              <p:pRg st="11" end="11"/>
                                            </p:txEl>
                                          </p:spTgt>
                                        </p:tgtEl>
                                        <p:attrNameLst>
                                          <p:attrName>ppt_h</p:attrName>
                                        </p:attrNameLst>
                                      </p:cBhvr>
                                      <p:tavLst>
                                        <p:tav tm="0">
                                          <p:val>
                                            <p:fltVal val="0"/>
                                          </p:val>
                                        </p:tav>
                                        <p:tav tm="100000">
                                          <p:val>
                                            <p:strVal val="#ppt_h"/>
                                          </p:val>
                                        </p:tav>
                                      </p:tavLst>
                                    </p:anim>
                                  </p:childTnLst>
                                </p:cTn>
                              </p:par>
                              <p:par>
                                <p:cTn id="57" presetID="23" presetClass="entr" presetSubtype="16" fill="hold" nodeType="withEffect">
                                  <p:stCondLst>
                                    <p:cond delay="0"/>
                                  </p:stCondLst>
                                  <p:childTnLst>
                                    <p:set>
                                      <p:cBhvr>
                                        <p:cTn id="58" dur="1" fill="hold">
                                          <p:stCondLst>
                                            <p:cond delay="0"/>
                                          </p:stCondLst>
                                        </p:cTn>
                                        <p:tgtEl>
                                          <p:spTgt spid="208900">
                                            <p:txEl>
                                              <p:pRg st="12" end="12"/>
                                            </p:txEl>
                                          </p:spTgt>
                                        </p:tgtEl>
                                        <p:attrNameLst>
                                          <p:attrName>style.visibility</p:attrName>
                                        </p:attrNameLst>
                                      </p:cBhvr>
                                      <p:to>
                                        <p:strVal val="visible"/>
                                      </p:to>
                                    </p:set>
                                    <p:anim calcmode="lin" valueType="num">
                                      <p:cBhvr>
                                        <p:cTn id="59" dur="500" fill="hold"/>
                                        <p:tgtEl>
                                          <p:spTgt spid="208900">
                                            <p:txEl>
                                              <p:pRg st="12" end="12"/>
                                            </p:txEl>
                                          </p:spTgt>
                                        </p:tgtEl>
                                        <p:attrNameLst>
                                          <p:attrName>ppt_w</p:attrName>
                                        </p:attrNameLst>
                                      </p:cBhvr>
                                      <p:tavLst>
                                        <p:tav tm="0">
                                          <p:val>
                                            <p:fltVal val="0"/>
                                          </p:val>
                                        </p:tav>
                                        <p:tav tm="100000">
                                          <p:val>
                                            <p:strVal val="#ppt_w"/>
                                          </p:val>
                                        </p:tav>
                                      </p:tavLst>
                                    </p:anim>
                                    <p:anim calcmode="lin" valueType="num">
                                      <p:cBhvr>
                                        <p:cTn id="60" dur="500" fill="hold"/>
                                        <p:tgtEl>
                                          <p:spTgt spid="208900">
                                            <p:txEl>
                                              <p:pRg st="12" end="12"/>
                                            </p:txEl>
                                          </p:spTgt>
                                        </p:tgtEl>
                                        <p:attrNameLst>
                                          <p:attrName>ppt_h</p:attrName>
                                        </p:attrNameLst>
                                      </p:cBhvr>
                                      <p:tavLst>
                                        <p:tav tm="0">
                                          <p:val>
                                            <p:fltVal val="0"/>
                                          </p:val>
                                        </p:tav>
                                        <p:tav tm="100000">
                                          <p:val>
                                            <p:strVal val="#ppt_h"/>
                                          </p:val>
                                        </p:tav>
                                      </p:tavLst>
                                    </p:anim>
                                  </p:childTnLst>
                                </p:cTn>
                              </p:par>
                              <p:par>
                                <p:cTn id="61" presetID="23" presetClass="entr" presetSubtype="16" fill="hold" nodeType="withEffect">
                                  <p:stCondLst>
                                    <p:cond delay="0"/>
                                  </p:stCondLst>
                                  <p:childTnLst>
                                    <p:set>
                                      <p:cBhvr>
                                        <p:cTn id="62" dur="1" fill="hold">
                                          <p:stCondLst>
                                            <p:cond delay="0"/>
                                          </p:stCondLst>
                                        </p:cTn>
                                        <p:tgtEl>
                                          <p:spTgt spid="208900">
                                            <p:txEl>
                                              <p:pRg st="13" end="13"/>
                                            </p:txEl>
                                          </p:spTgt>
                                        </p:tgtEl>
                                        <p:attrNameLst>
                                          <p:attrName>style.visibility</p:attrName>
                                        </p:attrNameLst>
                                      </p:cBhvr>
                                      <p:to>
                                        <p:strVal val="visible"/>
                                      </p:to>
                                    </p:set>
                                    <p:anim calcmode="lin" valueType="num">
                                      <p:cBhvr>
                                        <p:cTn id="63" dur="500" fill="hold"/>
                                        <p:tgtEl>
                                          <p:spTgt spid="208900">
                                            <p:txEl>
                                              <p:pRg st="13" end="13"/>
                                            </p:txEl>
                                          </p:spTgt>
                                        </p:tgtEl>
                                        <p:attrNameLst>
                                          <p:attrName>ppt_w</p:attrName>
                                        </p:attrNameLst>
                                      </p:cBhvr>
                                      <p:tavLst>
                                        <p:tav tm="0">
                                          <p:val>
                                            <p:fltVal val="0"/>
                                          </p:val>
                                        </p:tav>
                                        <p:tav tm="100000">
                                          <p:val>
                                            <p:strVal val="#ppt_w"/>
                                          </p:val>
                                        </p:tav>
                                      </p:tavLst>
                                    </p:anim>
                                    <p:anim calcmode="lin" valueType="num">
                                      <p:cBhvr>
                                        <p:cTn id="64" dur="500" fill="hold"/>
                                        <p:tgtEl>
                                          <p:spTgt spid="208900">
                                            <p:txEl>
                                              <p:pRg st="13" end="13"/>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8898" grpId="0"/>
    </p:bldLst>
  </p:timing>
</p:sld>
</file>

<file path=ppt/slides/slide55.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1">
                <a:gamma/>
                <a:tint val="63529"/>
                <a:invGamma/>
              </a:schemeClr>
            </a:gs>
          </a:gsLst>
          <a:lin ang="5400000" scaled="1"/>
        </a:gradFill>
        <a:effectLst/>
      </p:bgPr>
    </p:bg>
    <p:spTree>
      <p:nvGrpSpPr>
        <p:cNvPr id="1" name=""/>
        <p:cNvGrpSpPr/>
        <p:nvPr/>
      </p:nvGrpSpPr>
      <p:grpSpPr>
        <a:xfrm>
          <a:off x="0" y="0"/>
          <a:ext cx="0" cy="0"/>
          <a:chOff x="0" y="0"/>
          <a:chExt cx="0" cy="0"/>
        </a:xfrm>
      </p:grpSpPr>
      <p:sp>
        <p:nvSpPr>
          <p:cNvPr id="98306" name="Text Box 2"/>
          <p:cNvSpPr txBox="1">
            <a:spLocks noChangeArrowheads="1"/>
          </p:cNvSpPr>
          <p:nvPr/>
        </p:nvSpPr>
        <p:spPr bwMode="auto">
          <a:xfrm>
            <a:off x="468313" y="1341438"/>
            <a:ext cx="8351837" cy="366712"/>
          </a:xfrm>
          <a:prstGeom prst="rect">
            <a:avLst/>
          </a:prstGeom>
          <a:noFill/>
          <a:ln w="9525">
            <a:noFill/>
            <a:miter lim="800000"/>
            <a:headEnd/>
            <a:tailEnd/>
          </a:ln>
        </p:spPr>
        <p:txBody>
          <a:bodyPr>
            <a:spAutoFit/>
          </a:bodyPr>
          <a:lstStyle/>
          <a:p>
            <a:pPr algn="r">
              <a:spcBef>
                <a:spcPct val="50000"/>
              </a:spcBef>
            </a:pPr>
            <a:endParaRPr lang="tr-TR">
              <a:latin typeface="Arial" pitchFamily="34" charset="0"/>
            </a:endParaRPr>
          </a:p>
        </p:txBody>
      </p:sp>
      <p:sp>
        <p:nvSpPr>
          <p:cNvPr id="209923" name="Rectangle 3"/>
          <p:cNvSpPr>
            <a:spLocks noChangeArrowheads="1"/>
          </p:cNvSpPr>
          <p:nvPr/>
        </p:nvSpPr>
        <p:spPr bwMode="auto">
          <a:xfrm>
            <a:off x="323850" y="908050"/>
            <a:ext cx="8640763" cy="5184775"/>
          </a:xfrm>
          <a:prstGeom prst="rect">
            <a:avLst/>
          </a:prstGeom>
          <a:noFill/>
          <a:ln w="9525">
            <a:noFill/>
            <a:miter lim="800000"/>
            <a:headEnd/>
            <a:tailEnd/>
          </a:ln>
          <a:effectLst/>
        </p:spPr>
        <p:txBody>
          <a:bodyPr/>
          <a:lstStyle/>
          <a:p>
            <a:pPr marL="609600" indent="-609600">
              <a:lnSpc>
                <a:spcPct val="80000"/>
              </a:lnSpc>
              <a:spcBef>
                <a:spcPct val="20000"/>
              </a:spcBef>
              <a:buClr>
                <a:schemeClr val="tx2"/>
              </a:buClr>
              <a:buSzPct val="115000"/>
              <a:buFont typeface="Wingdings" pitchFamily="2" charset="2"/>
              <a:buNone/>
              <a:defRPr/>
            </a:pPr>
            <a:r>
              <a:rPr lang="tr-TR" sz="2000" b="1">
                <a:solidFill>
                  <a:srgbClr val="66FF33"/>
                </a:solidFill>
                <a:effectLst>
                  <a:outerShdw blurRad="38100" dist="38100" dir="2700000" algn="tl">
                    <a:srgbClr val="000000"/>
                  </a:outerShdw>
                </a:effectLst>
                <a:latin typeface="Comic Sans MS" pitchFamily="66" charset="0"/>
              </a:rPr>
              <a:t>   2.Model Olma İpucunun Verilmesi ve Geri Çekilmesi</a:t>
            </a:r>
          </a:p>
          <a:p>
            <a:pPr marL="609600" indent="-609600">
              <a:lnSpc>
                <a:spcPct val="80000"/>
              </a:lnSpc>
              <a:spcBef>
                <a:spcPct val="20000"/>
              </a:spcBef>
              <a:buClr>
                <a:schemeClr val="tx2"/>
              </a:buClr>
              <a:buSzPct val="115000"/>
              <a:buFont typeface="Wingdings" pitchFamily="2" charset="2"/>
              <a:buNone/>
              <a:defRPr/>
            </a:pPr>
            <a:endParaRPr lang="tr-TR" sz="2000" b="1">
              <a:solidFill>
                <a:srgbClr val="66FF33"/>
              </a:solidFill>
              <a:effectLst>
                <a:outerShdw blurRad="38100" dist="38100" dir="2700000" algn="tl">
                  <a:srgbClr val="000000"/>
                </a:outerShdw>
              </a:effectLst>
              <a:latin typeface="Comic Sans MS" pitchFamily="66" charset="0"/>
            </a:endParaRPr>
          </a:p>
          <a:p>
            <a:pPr marL="609600" indent="-609600">
              <a:lnSpc>
                <a:spcPct val="80000"/>
              </a:lnSpc>
              <a:spcBef>
                <a:spcPct val="20000"/>
              </a:spcBef>
              <a:buClr>
                <a:schemeClr val="tx2"/>
              </a:buClr>
              <a:buSzPct val="115000"/>
              <a:buFont typeface="Wingdings" pitchFamily="2" charset="2"/>
              <a:buNone/>
              <a:defRPr/>
            </a:pPr>
            <a:r>
              <a:rPr lang="tr-TR" sz="2000" b="1">
                <a:effectLst>
                  <a:outerShdw blurRad="38100" dist="38100" dir="2700000" algn="tl">
                    <a:srgbClr val="000000"/>
                  </a:outerShdw>
                </a:effectLst>
                <a:latin typeface="Comic Sans MS" pitchFamily="66" charset="0"/>
              </a:rPr>
              <a:t>   Model alma, bir kişinin yaptığı hareketi</a:t>
            </a:r>
          </a:p>
          <a:p>
            <a:pPr marL="609600" indent="-609600">
              <a:lnSpc>
                <a:spcPct val="80000"/>
              </a:lnSpc>
              <a:spcBef>
                <a:spcPct val="20000"/>
              </a:spcBef>
              <a:buClr>
                <a:schemeClr val="tx2"/>
              </a:buClr>
              <a:buSzPct val="115000"/>
              <a:buFont typeface="Wingdings" pitchFamily="2" charset="2"/>
              <a:buNone/>
              <a:defRPr/>
            </a:pPr>
            <a:r>
              <a:rPr lang="tr-TR" sz="2000" b="1">
                <a:effectLst>
                  <a:outerShdw blurRad="38100" dist="38100" dir="2700000" algn="tl">
                    <a:srgbClr val="000000"/>
                  </a:outerShdw>
                </a:effectLst>
                <a:latin typeface="Comic Sans MS" pitchFamily="66" charset="0"/>
              </a:rPr>
              <a:t>Gözleyerek ve taklit ederek yapma ve</a:t>
            </a:r>
          </a:p>
          <a:p>
            <a:pPr marL="609600" indent="-609600">
              <a:lnSpc>
                <a:spcPct val="80000"/>
              </a:lnSpc>
              <a:spcBef>
                <a:spcPct val="20000"/>
              </a:spcBef>
              <a:buClr>
                <a:schemeClr val="tx2"/>
              </a:buClr>
              <a:buSzPct val="115000"/>
              <a:buFont typeface="Wingdings" pitchFamily="2" charset="2"/>
              <a:buNone/>
              <a:defRPr/>
            </a:pPr>
            <a:r>
              <a:rPr lang="tr-TR" sz="2000" b="1">
                <a:effectLst>
                  <a:outerShdw blurRad="38100" dist="38100" dir="2700000" algn="tl">
                    <a:srgbClr val="000000"/>
                  </a:outerShdw>
                </a:effectLst>
                <a:latin typeface="Comic Sans MS" pitchFamily="66" charset="0"/>
              </a:rPr>
              <a:t>öğrenmedir. Beceri öğretiminde model olmanın</a:t>
            </a:r>
          </a:p>
          <a:p>
            <a:pPr marL="609600" indent="-609600">
              <a:lnSpc>
                <a:spcPct val="80000"/>
              </a:lnSpc>
              <a:spcBef>
                <a:spcPct val="20000"/>
              </a:spcBef>
              <a:buClr>
                <a:schemeClr val="tx2"/>
              </a:buClr>
              <a:buSzPct val="115000"/>
              <a:buFont typeface="Wingdings" pitchFamily="2" charset="2"/>
              <a:buNone/>
              <a:defRPr/>
            </a:pPr>
            <a:r>
              <a:rPr lang="tr-TR" sz="2000" b="1">
                <a:effectLst>
                  <a:outerShdw blurRad="38100" dist="38100" dir="2700000" algn="tl">
                    <a:srgbClr val="000000"/>
                  </a:outerShdw>
                </a:effectLst>
                <a:latin typeface="Comic Sans MS" pitchFamily="66" charset="0"/>
              </a:rPr>
              <a:t>kullanılabilmesi için, öğrencinin taklit etme</a:t>
            </a:r>
          </a:p>
          <a:p>
            <a:pPr marL="609600" indent="-609600">
              <a:lnSpc>
                <a:spcPct val="80000"/>
              </a:lnSpc>
              <a:spcBef>
                <a:spcPct val="20000"/>
              </a:spcBef>
              <a:buClr>
                <a:schemeClr val="tx2"/>
              </a:buClr>
              <a:buSzPct val="115000"/>
              <a:buFont typeface="Wingdings" pitchFamily="2" charset="2"/>
              <a:buNone/>
              <a:defRPr/>
            </a:pPr>
            <a:r>
              <a:rPr lang="tr-TR" sz="2000" b="1">
                <a:effectLst>
                  <a:outerShdw blurRad="38100" dist="38100" dir="2700000" algn="tl">
                    <a:srgbClr val="000000"/>
                  </a:outerShdw>
                </a:effectLst>
                <a:latin typeface="Comic Sans MS" pitchFamily="66" charset="0"/>
              </a:rPr>
              <a:t>becerilerine sahip olması gerekmektedir. </a:t>
            </a:r>
          </a:p>
          <a:p>
            <a:pPr marL="609600" indent="-609600">
              <a:lnSpc>
                <a:spcPct val="80000"/>
              </a:lnSpc>
              <a:spcBef>
                <a:spcPct val="20000"/>
              </a:spcBef>
              <a:buClr>
                <a:schemeClr val="tx2"/>
              </a:buClr>
              <a:buSzPct val="115000"/>
              <a:buFont typeface="Wingdings" pitchFamily="2" charset="2"/>
              <a:buNone/>
              <a:defRPr/>
            </a:pPr>
            <a:endParaRPr lang="tr-TR" sz="2000" b="1">
              <a:effectLst>
                <a:outerShdw blurRad="38100" dist="38100" dir="2700000" algn="tl">
                  <a:srgbClr val="000000"/>
                </a:outerShdw>
              </a:effectLst>
              <a:latin typeface="Comic Sans MS" pitchFamily="66" charset="0"/>
            </a:endParaRPr>
          </a:p>
          <a:p>
            <a:pPr marL="609600" indent="-609600">
              <a:lnSpc>
                <a:spcPct val="80000"/>
              </a:lnSpc>
              <a:spcBef>
                <a:spcPct val="20000"/>
              </a:spcBef>
              <a:buClr>
                <a:schemeClr val="tx2"/>
              </a:buClr>
              <a:buSzPct val="115000"/>
              <a:buFont typeface="Wingdings" pitchFamily="2" charset="2"/>
              <a:buNone/>
              <a:defRPr/>
            </a:pPr>
            <a:r>
              <a:rPr lang="tr-TR" sz="2000" b="1">
                <a:effectLst>
                  <a:outerShdw blurRad="38100" dist="38100" dir="2700000" algn="tl">
                    <a:srgbClr val="000000"/>
                  </a:outerShdw>
                </a:effectLst>
                <a:latin typeface="Comic Sans MS" pitchFamily="66" charset="0"/>
              </a:rPr>
              <a:t>   Model olma ipucu, sözel ipucu ile birlikte</a:t>
            </a:r>
          </a:p>
          <a:p>
            <a:pPr marL="609600" indent="-609600">
              <a:lnSpc>
                <a:spcPct val="80000"/>
              </a:lnSpc>
              <a:spcBef>
                <a:spcPct val="20000"/>
              </a:spcBef>
              <a:buClr>
                <a:schemeClr val="tx2"/>
              </a:buClr>
              <a:buSzPct val="115000"/>
              <a:buFont typeface="Wingdings" pitchFamily="2" charset="2"/>
              <a:buNone/>
              <a:defRPr/>
            </a:pPr>
            <a:r>
              <a:rPr lang="tr-TR" sz="2000" b="1">
                <a:effectLst>
                  <a:outerShdw blurRad="38100" dist="38100" dir="2700000" algn="tl">
                    <a:srgbClr val="000000"/>
                  </a:outerShdw>
                </a:effectLst>
                <a:latin typeface="Comic Sans MS" pitchFamily="66" charset="0"/>
              </a:rPr>
              <a:t>kullanılır ve öğretim süreci içinde model olunan</a:t>
            </a:r>
          </a:p>
          <a:p>
            <a:pPr marL="609600" indent="-609600">
              <a:lnSpc>
                <a:spcPct val="80000"/>
              </a:lnSpc>
              <a:spcBef>
                <a:spcPct val="20000"/>
              </a:spcBef>
              <a:buClr>
                <a:schemeClr val="tx2"/>
              </a:buClr>
              <a:buSzPct val="115000"/>
              <a:buFont typeface="Wingdings" pitchFamily="2" charset="2"/>
              <a:buNone/>
              <a:defRPr/>
            </a:pPr>
            <a:r>
              <a:rPr lang="tr-TR" sz="2000" b="1">
                <a:effectLst>
                  <a:outerShdw blurRad="38100" dist="38100" dir="2700000" algn="tl">
                    <a:srgbClr val="000000"/>
                  </a:outerShdw>
                </a:effectLst>
                <a:latin typeface="Comic Sans MS" pitchFamily="66" charset="0"/>
              </a:rPr>
              <a:t>hareket geri çekilerek, öğrencinin sadece sözel</a:t>
            </a:r>
          </a:p>
          <a:p>
            <a:pPr marL="609600" indent="-609600">
              <a:lnSpc>
                <a:spcPct val="80000"/>
              </a:lnSpc>
              <a:spcBef>
                <a:spcPct val="20000"/>
              </a:spcBef>
              <a:buClr>
                <a:schemeClr val="tx2"/>
              </a:buClr>
              <a:buSzPct val="115000"/>
              <a:buFont typeface="Wingdings" pitchFamily="2" charset="2"/>
              <a:buNone/>
              <a:defRPr/>
            </a:pPr>
            <a:r>
              <a:rPr lang="tr-TR" sz="2000" b="1">
                <a:effectLst>
                  <a:outerShdw blurRad="38100" dist="38100" dir="2700000" algn="tl">
                    <a:srgbClr val="000000"/>
                  </a:outerShdw>
                </a:effectLst>
                <a:latin typeface="Comic Sans MS" pitchFamily="66" charset="0"/>
              </a:rPr>
              <a:t>ipucu ile hareket yapması amaçlanır. </a:t>
            </a:r>
            <a:endParaRPr lang="tr-TR" sz="2000" b="1">
              <a:solidFill>
                <a:srgbClr val="CC0000"/>
              </a:solidFill>
              <a:effectLst>
                <a:outerShdw blurRad="38100" dist="38100" dir="2700000" algn="tl">
                  <a:srgbClr val="000000"/>
                </a:outerShdw>
              </a:effectLst>
              <a:latin typeface="Comic Sans MS" pitchFamily="66" charset="0"/>
            </a:endParaRPr>
          </a:p>
        </p:txBody>
      </p:sp>
    </p:spTree>
  </p:cSld>
  <p:clrMapOvr>
    <a:overrideClrMapping bg1="dk2" tx1="lt1" bg2="dk1" tx2="lt2" accent1="accent1" accent2="accent2" accent3="accent3" accent4="accent4" accent5="accent5" accent6="accent6" hlink="hlink" folHlink="folHlink"/>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209923">
                                            <p:txEl>
                                              <p:pRg st="0" end="0"/>
                                            </p:txEl>
                                          </p:spTgt>
                                        </p:tgtEl>
                                        <p:attrNameLst>
                                          <p:attrName>style.visibility</p:attrName>
                                        </p:attrNameLst>
                                      </p:cBhvr>
                                      <p:to>
                                        <p:strVal val="visible"/>
                                      </p:to>
                                    </p:set>
                                    <p:anim calcmode="lin" valueType="num">
                                      <p:cBhvr>
                                        <p:cTn id="7" dur="500" fill="hold"/>
                                        <p:tgtEl>
                                          <p:spTgt spid="20992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209923">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nodeType="clickEffect">
                                  <p:stCondLst>
                                    <p:cond delay="0"/>
                                  </p:stCondLst>
                                  <p:childTnLst>
                                    <p:set>
                                      <p:cBhvr>
                                        <p:cTn id="12" dur="1" fill="hold">
                                          <p:stCondLst>
                                            <p:cond delay="0"/>
                                          </p:stCondLst>
                                        </p:cTn>
                                        <p:tgtEl>
                                          <p:spTgt spid="209923">
                                            <p:txEl>
                                              <p:pRg st="2" end="2"/>
                                            </p:txEl>
                                          </p:spTgt>
                                        </p:tgtEl>
                                        <p:attrNameLst>
                                          <p:attrName>style.visibility</p:attrName>
                                        </p:attrNameLst>
                                      </p:cBhvr>
                                      <p:to>
                                        <p:strVal val="visible"/>
                                      </p:to>
                                    </p:set>
                                    <p:anim calcmode="lin" valueType="num">
                                      <p:cBhvr>
                                        <p:cTn id="13" dur="500" fill="hold"/>
                                        <p:tgtEl>
                                          <p:spTgt spid="209923">
                                            <p:txEl>
                                              <p:pRg st="2" end="2"/>
                                            </p:txEl>
                                          </p:spTgt>
                                        </p:tgtEl>
                                        <p:attrNameLst>
                                          <p:attrName>ppt_w</p:attrName>
                                        </p:attrNameLst>
                                      </p:cBhvr>
                                      <p:tavLst>
                                        <p:tav tm="0">
                                          <p:val>
                                            <p:fltVal val="0"/>
                                          </p:val>
                                        </p:tav>
                                        <p:tav tm="100000">
                                          <p:val>
                                            <p:strVal val="#ppt_w"/>
                                          </p:val>
                                        </p:tav>
                                      </p:tavLst>
                                    </p:anim>
                                    <p:anim calcmode="lin" valueType="num">
                                      <p:cBhvr>
                                        <p:cTn id="14" dur="500" fill="hold"/>
                                        <p:tgtEl>
                                          <p:spTgt spid="209923">
                                            <p:txEl>
                                              <p:pRg st="2" end="2"/>
                                            </p:txEl>
                                          </p:spTgt>
                                        </p:tgtEl>
                                        <p:attrNameLst>
                                          <p:attrName>ppt_h</p:attrName>
                                        </p:attrNameLst>
                                      </p:cBhvr>
                                      <p:tavLst>
                                        <p:tav tm="0">
                                          <p:val>
                                            <p:fltVal val="0"/>
                                          </p:val>
                                        </p:tav>
                                        <p:tav tm="100000">
                                          <p:val>
                                            <p:strVal val="#ppt_h"/>
                                          </p:val>
                                        </p:tav>
                                      </p:tavLst>
                                    </p:anim>
                                  </p:childTnLst>
                                </p:cTn>
                              </p:par>
                              <p:par>
                                <p:cTn id="15" presetID="23" presetClass="entr" presetSubtype="16" fill="hold" nodeType="withEffect">
                                  <p:stCondLst>
                                    <p:cond delay="0"/>
                                  </p:stCondLst>
                                  <p:childTnLst>
                                    <p:set>
                                      <p:cBhvr>
                                        <p:cTn id="16" dur="1" fill="hold">
                                          <p:stCondLst>
                                            <p:cond delay="0"/>
                                          </p:stCondLst>
                                        </p:cTn>
                                        <p:tgtEl>
                                          <p:spTgt spid="209923">
                                            <p:txEl>
                                              <p:pRg st="3" end="3"/>
                                            </p:txEl>
                                          </p:spTgt>
                                        </p:tgtEl>
                                        <p:attrNameLst>
                                          <p:attrName>style.visibility</p:attrName>
                                        </p:attrNameLst>
                                      </p:cBhvr>
                                      <p:to>
                                        <p:strVal val="visible"/>
                                      </p:to>
                                    </p:set>
                                    <p:anim calcmode="lin" valueType="num">
                                      <p:cBhvr>
                                        <p:cTn id="17" dur="500" fill="hold"/>
                                        <p:tgtEl>
                                          <p:spTgt spid="209923">
                                            <p:txEl>
                                              <p:pRg st="3" end="3"/>
                                            </p:txEl>
                                          </p:spTgt>
                                        </p:tgtEl>
                                        <p:attrNameLst>
                                          <p:attrName>ppt_w</p:attrName>
                                        </p:attrNameLst>
                                      </p:cBhvr>
                                      <p:tavLst>
                                        <p:tav tm="0">
                                          <p:val>
                                            <p:fltVal val="0"/>
                                          </p:val>
                                        </p:tav>
                                        <p:tav tm="100000">
                                          <p:val>
                                            <p:strVal val="#ppt_w"/>
                                          </p:val>
                                        </p:tav>
                                      </p:tavLst>
                                    </p:anim>
                                    <p:anim calcmode="lin" valueType="num">
                                      <p:cBhvr>
                                        <p:cTn id="18" dur="500" fill="hold"/>
                                        <p:tgtEl>
                                          <p:spTgt spid="209923">
                                            <p:txEl>
                                              <p:pRg st="3" end="3"/>
                                            </p:txEl>
                                          </p:spTgt>
                                        </p:tgtEl>
                                        <p:attrNameLst>
                                          <p:attrName>ppt_h</p:attrName>
                                        </p:attrNameLst>
                                      </p:cBhvr>
                                      <p:tavLst>
                                        <p:tav tm="0">
                                          <p:val>
                                            <p:fltVal val="0"/>
                                          </p:val>
                                        </p:tav>
                                        <p:tav tm="100000">
                                          <p:val>
                                            <p:strVal val="#ppt_h"/>
                                          </p:val>
                                        </p:tav>
                                      </p:tavLst>
                                    </p:anim>
                                  </p:childTnLst>
                                </p:cTn>
                              </p:par>
                              <p:par>
                                <p:cTn id="19" presetID="23" presetClass="entr" presetSubtype="16" fill="hold" nodeType="withEffect">
                                  <p:stCondLst>
                                    <p:cond delay="0"/>
                                  </p:stCondLst>
                                  <p:childTnLst>
                                    <p:set>
                                      <p:cBhvr>
                                        <p:cTn id="20" dur="1" fill="hold">
                                          <p:stCondLst>
                                            <p:cond delay="0"/>
                                          </p:stCondLst>
                                        </p:cTn>
                                        <p:tgtEl>
                                          <p:spTgt spid="209923">
                                            <p:txEl>
                                              <p:pRg st="4" end="4"/>
                                            </p:txEl>
                                          </p:spTgt>
                                        </p:tgtEl>
                                        <p:attrNameLst>
                                          <p:attrName>style.visibility</p:attrName>
                                        </p:attrNameLst>
                                      </p:cBhvr>
                                      <p:to>
                                        <p:strVal val="visible"/>
                                      </p:to>
                                    </p:set>
                                    <p:anim calcmode="lin" valueType="num">
                                      <p:cBhvr>
                                        <p:cTn id="21" dur="500" fill="hold"/>
                                        <p:tgtEl>
                                          <p:spTgt spid="20992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209923">
                                            <p:txEl>
                                              <p:pRg st="4" end="4"/>
                                            </p:txEl>
                                          </p:spTgt>
                                        </p:tgtEl>
                                        <p:attrNameLst>
                                          <p:attrName>ppt_h</p:attrName>
                                        </p:attrNameLst>
                                      </p:cBhvr>
                                      <p:tavLst>
                                        <p:tav tm="0">
                                          <p:val>
                                            <p:fltVal val="0"/>
                                          </p:val>
                                        </p:tav>
                                        <p:tav tm="100000">
                                          <p:val>
                                            <p:strVal val="#ppt_h"/>
                                          </p:val>
                                        </p:tav>
                                      </p:tavLst>
                                    </p:anim>
                                  </p:childTnLst>
                                </p:cTn>
                              </p:par>
                              <p:par>
                                <p:cTn id="23" presetID="23" presetClass="entr" presetSubtype="16" fill="hold" nodeType="withEffect">
                                  <p:stCondLst>
                                    <p:cond delay="0"/>
                                  </p:stCondLst>
                                  <p:childTnLst>
                                    <p:set>
                                      <p:cBhvr>
                                        <p:cTn id="24" dur="1" fill="hold">
                                          <p:stCondLst>
                                            <p:cond delay="0"/>
                                          </p:stCondLst>
                                        </p:cTn>
                                        <p:tgtEl>
                                          <p:spTgt spid="209923">
                                            <p:txEl>
                                              <p:pRg st="5" end="5"/>
                                            </p:txEl>
                                          </p:spTgt>
                                        </p:tgtEl>
                                        <p:attrNameLst>
                                          <p:attrName>style.visibility</p:attrName>
                                        </p:attrNameLst>
                                      </p:cBhvr>
                                      <p:to>
                                        <p:strVal val="visible"/>
                                      </p:to>
                                    </p:set>
                                    <p:anim calcmode="lin" valueType="num">
                                      <p:cBhvr>
                                        <p:cTn id="25" dur="500" fill="hold"/>
                                        <p:tgtEl>
                                          <p:spTgt spid="209923">
                                            <p:txEl>
                                              <p:pRg st="5" end="5"/>
                                            </p:txEl>
                                          </p:spTgt>
                                        </p:tgtEl>
                                        <p:attrNameLst>
                                          <p:attrName>ppt_w</p:attrName>
                                        </p:attrNameLst>
                                      </p:cBhvr>
                                      <p:tavLst>
                                        <p:tav tm="0">
                                          <p:val>
                                            <p:fltVal val="0"/>
                                          </p:val>
                                        </p:tav>
                                        <p:tav tm="100000">
                                          <p:val>
                                            <p:strVal val="#ppt_w"/>
                                          </p:val>
                                        </p:tav>
                                      </p:tavLst>
                                    </p:anim>
                                    <p:anim calcmode="lin" valueType="num">
                                      <p:cBhvr>
                                        <p:cTn id="26" dur="500" fill="hold"/>
                                        <p:tgtEl>
                                          <p:spTgt spid="209923">
                                            <p:txEl>
                                              <p:pRg st="5" end="5"/>
                                            </p:txEl>
                                          </p:spTgt>
                                        </p:tgtEl>
                                        <p:attrNameLst>
                                          <p:attrName>ppt_h</p:attrName>
                                        </p:attrNameLst>
                                      </p:cBhvr>
                                      <p:tavLst>
                                        <p:tav tm="0">
                                          <p:val>
                                            <p:fltVal val="0"/>
                                          </p:val>
                                        </p:tav>
                                        <p:tav tm="100000">
                                          <p:val>
                                            <p:strVal val="#ppt_h"/>
                                          </p:val>
                                        </p:tav>
                                      </p:tavLst>
                                    </p:anim>
                                  </p:childTnLst>
                                </p:cTn>
                              </p:par>
                              <p:par>
                                <p:cTn id="27" presetID="23" presetClass="entr" presetSubtype="16" fill="hold" nodeType="withEffect">
                                  <p:stCondLst>
                                    <p:cond delay="0"/>
                                  </p:stCondLst>
                                  <p:childTnLst>
                                    <p:set>
                                      <p:cBhvr>
                                        <p:cTn id="28" dur="1" fill="hold">
                                          <p:stCondLst>
                                            <p:cond delay="0"/>
                                          </p:stCondLst>
                                        </p:cTn>
                                        <p:tgtEl>
                                          <p:spTgt spid="209923">
                                            <p:txEl>
                                              <p:pRg st="6" end="6"/>
                                            </p:txEl>
                                          </p:spTgt>
                                        </p:tgtEl>
                                        <p:attrNameLst>
                                          <p:attrName>style.visibility</p:attrName>
                                        </p:attrNameLst>
                                      </p:cBhvr>
                                      <p:to>
                                        <p:strVal val="visible"/>
                                      </p:to>
                                    </p:set>
                                    <p:anim calcmode="lin" valueType="num">
                                      <p:cBhvr>
                                        <p:cTn id="29" dur="500" fill="hold"/>
                                        <p:tgtEl>
                                          <p:spTgt spid="209923">
                                            <p:txEl>
                                              <p:pRg st="6" end="6"/>
                                            </p:txEl>
                                          </p:spTgt>
                                        </p:tgtEl>
                                        <p:attrNameLst>
                                          <p:attrName>ppt_w</p:attrName>
                                        </p:attrNameLst>
                                      </p:cBhvr>
                                      <p:tavLst>
                                        <p:tav tm="0">
                                          <p:val>
                                            <p:fltVal val="0"/>
                                          </p:val>
                                        </p:tav>
                                        <p:tav tm="100000">
                                          <p:val>
                                            <p:strVal val="#ppt_w"/>
                                          </p:val>
                                        </p:tav>
                                      </p:tavLst>
                                    </p:anim>
                                    <p:anim calcmode="lin" valueType="num">
                                      <p:cBhvr>
                                        <p:cTn id="30" dur="500" fill="hold"/>
                                        <p:tgtEl>
                                          <p:spTgt spid="209923">
                                            <p:txEl>
                                              <p:pRg st="6" end="6"/>
                                            </p:txEl>
                                          </p:spTgt>
                                        </p:tgtEl>
                                        <p:attrNameLst>
                                          <p:attrName>ppt_h</p:attrName>
                                        </p:attrNameLst>
                                      </p:cBhvr>
                                      <p:tavLst>
                                        <p:tav tm="0">
                                          <p:val>
                                            <p:fltVal val="0"/>
                                          </p:val>
                                        </p:tav>
                                        <p:tav tm="100000">
                                          <p:val>
                                            <p:strVal val="#ppt_h"/>
                                          </p:val>
                                        </p:tav>
                                      </p:tavLst>
                                    </p:anim>
                                  </p:childTnLst>
                                </p:cTn>
                              </p:par>
                            </p:childTnLst>
                          </p:cTn>
                        </p:par>
                      </p:childTnLst>
                    </p:cTn>
                  </p:par>
                  <p:par>
                    <p:cTn id="31" fill="hold">
                      <p:stCondLst>
                        <p:cond delay="indefinite"/>
                      </p:stCondLst>
                      <p:childTnLst>
                        <p:par>
                          <p:cTn id="32" fill="hold">
                            <p:stCondLst>
                              <p:cond delay="0"/>
                            </p:stCondLst>
                            <p:childTnLst>
                              <p:par>
                                <p:cTn id="33" presetID="23" presetClass="entr" presetSubtype="16" fill="hold" nodeType="clickEffect">
                                  <p:stCondLst>
                                    <p:cond delay="0"/>
                                  </p:stCondLst>
                                  <p:childTnLst>
                                    <p:set>
                                      <p:cBhvr>
                                        <p:cTn id="34" dur="1" fill="hold">
                                          <p:stCondLst>
                                            <p:cond delay="0"/>
                                          </p:stCondLst>
                                        </p:cTn>
                                        <p:tgtEl>
                                          <p:spTgt spid="209923">
                                            <p:txEl>
                                              <p:pRg st="8" end="8"/>
                                            </p:txEl>
                                          </p:spTgt>
                                        </p:tgtEl>
                                        <p:attrNameLst>
                                          <p:attrName>style.visibility</p:attrName>
                                        </p:attrNameLst>
                                      </p:cBhvr>
                                      <p:to>
                                        <p:strVal val="visible"/>
                                      </p:to>
                                    </p:set>
                                    <p:anim calcmode="lin" valueType="num">
                                      <p:cBhvr>
                                        <p:cTn id="35" dur="500" fill="hold"/>
                                        <p:tgtEl>
                                          <p:spTgt spid="209923">
                                            <p:txEl>
                                              <p:pRg st="8" end="8"/>
                                            </p:txEl>
                                          </p:spTgt>
                                        </p:tgtEl>
                                        <p:attrNameLst>
                                          <p:attrName>ppt_w</p:attrName>
                                        </p:attrNameLst>
                                      </p:cBhvr>
                                      <p:tavLst>
                                        <p:tav tm="0">
                                          <p:val>
                                            <p:fltVal val="0"/>
                                          </p:val>
                                        </p:tav>
                                        <p:tav tm="100000">
                                          <p:val>
                                            <p:strVal val="#ppt_w"/>
                                          </p:val>
                                        </p:tav>
                                      </p:tavLst>
                                    </p:anim>
                                    <p:anim calcmode="lin" valueType="num">
                                      <p:cBhvr>
                                        <p:cTn id="36" dur="500" fill="hold"/>
                                        <p:tgtEl>
                                          <p:spTgt spid="209923">
                                            <p:txEl>
                                              <p:pRg st="8" end="8"/>
                                            </p:txEl>
                                          </p:spTgt>
                                        </p:tgtEl>
                                        <p:attrNameLst>
                                          <p:attrName>ppt_h</p:attrName>
                                        </p:attrNameLst>
                                      </p:cBhvr>
                                      <p:tavLst>
                                        <p:tav tm="0">
                                          <p:val>
                                            <p:fltVal val="0"/>
                                          </p:val>
                                        </p:tav>
                                        <p:tav tm="100000">
                                          <p:val>
                                            <p:strVal val="#ppt_h"/>
                                          </p:val>
                                        </p:tav>
                                      </p:tavLst>
                                    </p:anim>
                                  </p:childTnLst>
                                </p:cTn>
                              </p:par>
                              <p:par>
                                <p:cTn id="37" presetID="23" presetClass="entr" presetSubtype="16" fill="hold" nodeType="withEffect">
                                  <p:stCondLst>
                                    <p:cond delay="0"/>
                                  </p:stCondLst>
                                  <p:childTnLst>
                                    <p:set>
                                      <p:cBhvr>
                                        <p:cTn id="38" dur="1" fill="hold">
                                          <p:stCondLst>
                                            <p:cond delay="0"/>
                                          </p:stCondLst>
                                        </p:cTn>
                                        <p:tgtEl>
                                          <p:spTgt spid="209923">
                                            <p:txEl>
                                              <p:pRg st="9" end="9"/>
                                            </p:txEl>
                                          </p:spTgt>
                                        </p:tgtEl>
                                        <p:attrNameLst>
                                          <p:attrName>style.visibility</p:attrName>
                                        </p:attrNameLst>
                                      </p:cBhvr>
                                      <p:to>
                                        <p:strVal val="visible"/>
                                      </p:to>
                                    </p:set>
                                    <p:anim calcmode="lin" valueType="num">
                                      <p:cBhvr>
                                        <p:cTn id="39" dur="500" fill="hold"/>
                                        <p:tgtEl>
                                          <p:spTgt spid="209923">
                                            <p:txEl>
                                              <p:pRg st="9" end="9"/>
                                            </p:txEl>
                                          </p:spTgt>
                                        </p:tgtEl>
                                        <p:attrNameLst>
                                          <p:attrName>ppt_w</p:attrName>
                                        </p:attrNameLst>
                                      </p:cBhvr>
                                      <p:tavLst>
                                        <p:tav tm="0">
                                          <p:val>
                                            <p:fltVal val="0"/>
                                          </p:val>
                                        </p:tav>
                                        <p:tav tm="100000">
                                          <p:val>
                                            <p:strVal val="#ppt_w"/>
                                          </p:val>
                                        </p:tav>
                                      </p:tavLst>
                                    </p:anim>
                                    <p:anim calcmode="lin" valueType="num">
                                      <p:cBhvr>
                                        <p:cTn id="40" dur="500" fill="hold"/>
                                        <p:tgtEl>
                                          <p:spTgt spid="209923">
                                            <p:txEl>
                                              <p:pRg st="9" end="9"/>
                                            </p:txEl>
                                          </p:spTgt>
                                        </p:tgtEl>
                                        <p:attrNameLst>
                                          <p:attrName>ppt_h</p:attrName>
                                        </p:attrNameLst>
                                      </p:cBhvr>
                                      <p:tavLst>
                                        <p:tav tm="0">
                                          <p:val>
                                            <p:fltVal val="0"/>
                                          </p:val>
                                        </p:tav>
                                        <p:tav tm="100000">
                                          <p:val>
                                            <p:strVal val="#ppt_h"/>
                                          </p:val>
                                        </p:tav>
                                      </p:tavLst>
                                    </p:anim>
                                  </p:childTnLst>
                                </p:cTn>
                              </p:par>
                              <p:par>
                                <p:cTn id="41" presetID="23" presetClass="entr" presetSubtype="16" fill="hold" nodeType="withEffect">
                                  <p:stCondLst>
                                    <p:cond delay="0"/>
                                  </p:stCondLst>
                                  <p:childTnLst>
                                    <p:set>
                                      <p:cBhvr>
                                        <p:cTn id="42" dur="1" fill="hold">
                                          <p:stCondLst>
                                            <p:cond delay="0"/>
                                          </p:stCondLst>
                                        </p:cTn>
                                        <p:tgtEl>
                                          <p:spTgt spid="209923">
                                            <p:txEl>
                                              <p:pRg st="10" end="10"/>
                                            </p:txEl>
                                          </p:spTgt>
                                        </p:tgtEl>
                                        <p:attrNameLst>
                                          <p:attrName>style.visibility</p:attrName>
                                        </p:attrNameLst>
                                      </p:cBhvr>
                                      <p:to>
                                        <p:strVal val="visible"/>
                                      </p:to>
                                    </p:set>
                                    <p:anim calcmode="lin" valueType="num">
                                      <p:cBhvr>
                                        <p:cTn id="43" dur="500" fill="hold"/>
                                        <p:tgtEl>
                                          <p:spTgt spid="209923">
                                            <p:txEl>
                                              <p:pRg st="10" end="10"/>
                                            </p:txEl>
                                          </p:spTgt>
                                        </p:tgtEl>
                                        <p:attrNameLst>
                                          <p:attrName>ppt_w</p:attrName>
                                        </p:attrNameLst>
                                      </p:cBhvr>
                                      <p:tavLst>
                                        <p:tav tm="0">
                                          <p:val>
                                            <p:fltVal val="0"/>
                                          </p:val>
                                        </p:tav>
                                        <p:tav tm="100000">
                                          <p:val>
                                            <p:strVal val="#ppt_w"/>
                                          </p:val>
                                        </p:tav>
                                      </p:tavLst>
                                    </p:anim>
                                    <p:anim calcmode="lin" valueType="num">
                                      <p:cBhvr>
                                        <p:cTn id="44" dur="500" fill="hold"/>
                                        <p:tgtEl>
                                          <p:spTgt spid="209923">
                                            <p:txEl>
                                              <p:pRg st="10" end="10"/>
                                            </p:txEl>
                                          </p:spTgt>
                                        </p:tgtEl>
                                        <p:attrNameLst>
                                          <p:attrName>ppt_h</p:attrName>
                                        </p:attrNameLst>
                                      </p:cBhvr>
                                      <p:tavLst>
                                        <p:tav tm="0">
                                          <p:val>
                                            <p:fltVal val="0"/>
                                          </p:val>
                                        </p:tav>
                                        <p:tav tm="100000">
                                          <p:val>
                                            <p:strVal val="#ppt_h"/>
                                          </p:val>
                                        </p:tav>
                                      </p:tavLst>
                                    </p:anim>
                                  </p:childTnLst>
                                </p:cTn>
                              </p:par>
                              <p:par>
                                <p:cTn id="45" presetID="23" presetClass="entr" presetSubtype="16" fill="hold" nodeType="withEffect">
                                  <p:stCondLst>
                                    <p:cond delay="0"/>
                                  </p:stCondLst>
                                  <p:childTnLst>
                                    <p:set>
                                      <p:cBhvr>
                                        <p:cTn id="46" dur="1" fill="hold">
                                          <p:stCondLst>
                                            <p:cond delay="0"/>
                                          </p:stCondLst>
                                        </p:cTn>
                                        <p:tgtEl>
                                          <p:spTgt spid="209923">
                                            <p:txEl>
                                              <p:pRg st="11" end="11"/>
                                            </p:txEl>
                                          </p:spTgt>
                                        </p:tgtEl>
                                        <p:attrNameLst>
                                          <p:attrName>style.visibility</p:attrName>
                                        </p:attrNameLst>
                                      </p:cBhvr>
                                      <p:to>
                                        <p:strVal val="visible"/>
                                      </p:to>
                                    </p:set>
                                    <p:anim calcmode="lin" valueType="num">
                                      <p:cBhvr>
                                        <p:cTn id="47" dur="500" fill="hold"/>
                                        <p:tgtEl>
                                          <p:spTgt spid="209923">
                                            <p:txEl>
                                              <p:pRg st="11" end="11"/>
                                            </p:txEl>
                                          </p:spTgt>
                                        </p:tgtEl>
                                        <p:attrNameLst>
                                          <p:attrName>ppt_w</p:attrName>
                                        </p:attrNameLst>
                                      </p:cBhvr>
                                      <p:tavLst>
                                        <p:tav tm="0">
                                          <p:val>
                                            <p:fltVal val="0"/>
                                          </p:val>
                                        </p:tav>
                                        <p:tav tm="100000">
                                          <p:val>
                                            <p:strVal val="#ppt_w"/>
                                          </p:val>
                                        </p:tav>
                                      </p:tavLst>
                                    </p:anim>
                                    <p:anim calcmode="lin" valueType="num">
                                      <p:cBhvr>
                                        <p:cTn id="48" dur="500" fill="hold"/>
                                        <p:tgtEl>
                                          <p:spTgt spid="209923">
                                            <p:txEl>
                                              <p:pRg st="11" end="11"/>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6.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1">
                <a:gamma/>
                <a:tint val="63529"/>
                <a:invGamma/>
              </a:schemeClr>
            </a:gs>
          </a:gsLst>
          <a:lin ang="5400000" scaled="1"/>
        </a:gradFill>
        <a:effectLst/>
      </p:bgPr>
    </p:bg>
    <p:spTree>
      <p:nvGrpSpPr>
        <p:cNvPr id="1" name=""/>
        <p:cNvGrpSpPr/>
        <p:nvPr/>
      </p:nvGrpSpPr>
      <p:grpSpPr>
        <a:xfrm>
          <a:off x="0" y="0"/>
          <a:ext cx="0" cy="0"/>
          <a:chOff x="0" y="0"/>
          <a:chExt cx="0" cy="0"/>
        </a:xfrm>
      </p:grpSpPr>
      <p:sp>
        <p:nvSpPr>
          <p:cNvPr id="210946" name="Rectangle 2"/>
          <p:cNvSpPr>
            <a:spLocks noChangeArrowheads="1"/>
          </p:cNvSpPr>
          <p:nvPr/>
        </p:nvSpPr>
        <p:spPr bwMode="auto">
          <a:xfrm>
            <a:off x="323850" y="549275"/>
            <a:ext cx="8820150" cy="5903913"/>
          </a:xfrm>
          <a:prstGeom prst="rect">
            <a:avLst/>
          </a:prstGeom>
          <a:noFill/>
          <a:ln w="9525">
            <a:noFill/>
            <a:miter lim="800000"/>
            <a:headEnd/>
            <a:tailEnd/>
          </a:ln>
          <a:effectLst/>
        </p:spPr>
        <p:txBody>
          <a:bodyPr/>
          <a:lstStyle/>
          <a:p>
            <a:pPr marL="609600" indent="-609600">
              <a:spcBef>
                <a:spcPct val="20000"/>
              </a:spcBef>
              <a:buClr>
                <a:schemeClr val="tx2"/>
              </a:buClr>
              <a:buSzPct val="115000"/>
              <a:buFont typeface="Wingdings" pitchFamily="2" charset="2"/>
              <a:buNone/>
              <a:defRPr/>
            </a:pPr>
            <a:r>
              <a:rPr lang="tr-TR" sz="2000" b="1">
                <a:solidFill>
                  <a:srgbClr val="66FF33"/>
                </a:solidFill>
                <a:effectLst>
                  <a:outerShdw blurRad="38100" dist="38100" dir="2700000" algn="tl">
                    <a:srgbClr val="000000"/>
                  </a:outerShdw>
                </a:effectLst>
                <a:latin typeface="Comic Sans MS" pitchFamily="66" charset="0"/>
              </a:rPr>
              <a:t>3. Fiziksel Yardım İpucunun Verilmesi ve Geri Çekilmesi</a:t>
            </a:r>
          </a:p>
          <a:p>
            <a:pPr marL="609600" indent="-609600">
              <a:spcBef>
                <a:spcPct val="20000"/>
              </a:spcBef>
              <a:buClr>
                <a:schemeClr val="tx2"/>
              </a:buClr>
              <a:buSzPct val="115000"/>
              <a:buFont typeface="Wingdings" pitchFamily="2" charset="2"/>
              <a:buNone/>
              <a:defRPr/>
            </a:pPr>
            <a:r>
              <a:rPr lang="tr-TR" sz="2000" b="1">
                <a:effectLst>
                  <a:outerShdw blurRad="38100" dist="38100" dir="2700000" algn="tl">
                    <a:srgbClr val="000000"/>
                  </a:outerShdw>
                </a:effectLst>
                <a:latin typeface="Comic Sans MS" pitchFamily="66" charset="0"/>
              </a:rPr>
              <a:t>   Fiziksel yardım, öğrencinin belli bir uyaranın (ayırdedici</a:t>
            </a:r>
          </a:p>
          <a:p>
            <a:pPr marL="609600" indent="-609600">
              <a:spcBef>
                <a:spcPct val="20000"/>
              </a:spcBef>
              <a:buClr>
                <a:schemeClr val="tx2"/>
              </a:buClr>
              <a:buSzPct val="115000"/>
              <a:buFont typeface="Wingdings" pitchFamily="2" charset="2"/>
              <a:buNone/>
              <a:defRPr/>
            </a:pPr>
            <a:r>
              <a:rPr lang="tr-TR" sz="2000" b="1">
                <a:effectLst>
                  <a:outerShdw blurRad="38100" dist="38100" dir="2700000" algn="tl">
                    <a:srgbClr val="000000"/>
                  </a:outerShdw>
                </a:effectLst>
                <a:latin typeface="Comic Sans MS" pitchFamily="66" charset="0"/>
              </a:rPr>
              <a:t>uyaran) varlığında bir beceri basamağını yapmasını</a:t>
            </a:r>
          </a:p>
          <a:p>
            <a:pPr marL="609600" indent="-609600">
              <a:spcBef>
                <a:spcPct val="20000"/>
              </a:spcBef>
              <a:buClr>
                <a:schemeClr val="tx2"/>
              </a:buClr>
              <a:buSzPct val="115000"/>
              <a:buFont typeface="Wingdings" pitchFamily="2" charset="2"/>
              <a:buNone/>
              <a:defRPr/>
            </a:pPr>
            <a:r>
              <a:rPr lang="tr-TR" sz="2000" b="1">
                <a:effectLst>
                  <a:outerShdw blurRad="38100" dist="38100" dir="2700000" algn="tl">
                    <a:srgbClr val="000000"/>
                  </a:outerShdw>
                </a:effectLst>
                <a:latin typeface="Comic Sans MS" pitchFamily="66" charset="0"/>
              </a:rPr>
              <a:t>Sağlamak amacıyla, öğretmenin öğrenciyle birlikte beceri</a:t>
            </a:r>
          </a:p>
          <a:p>
            <a:pPr marL="609600" indent="-609600">
              <a:spcBef>
                <a:spcPct val="20000"/>
              </a:spcBef>
              <a:buClr>
                <a:schemeClr val="tx2"/>
              </a:buClr>
              <a:buSzPct val="115000"/>
              <a:buFont typeface="Wingdings" pitchFamily="2" charset="2"/>
              <a:buNone/>
              <a:defRPr/>
            </a:pPr>
            <a:r>
              <a:rPr lang="tr-TR" sz="2000" b="1">
                <a:effectLst>
                  <a:outerShdw blurRad="38100" dist="38100" dir="2700000" algn="tl">
                    <a:srgbClr val="000000"/>
                  </a:outerShdw>
                </a:effectLst>
                <a:latin typeface="Comic Sans MS" pitchFamily="66" charset="0"/>
              </a:rPr>
              <a:t>Basamağının tamamını yapması ve ne yapıldığını</a:t>
            </a:r>
          </a:p>
          <a:p>
            <a:pPr marL="609600" indent="-609600">
              <a:spcBef>
                <a:spcPct val="20000"/>
              </a:spcBef>
              <a:buClr>
                <a:schemeClr val="tx2"/>
              </a:buClr>
              <a:buSzPct val="115000"/>
              <a:buFont typeface="Wingdings" pitchFamily="2" charset="2"/>
              <a:buNone/>
              <a:defRPr/>
            </a:pPr>
            <a:r>
              <a:rPr lang="tr-TR" sz="2000" b="1">
                <a:effectLst>
                  <a:outerShdw blurRad="38100" dist="38100" dir="2700000" algn="tl">
                    <a:srgbClr val="000000"/>
                  </a:outerShdw>
                </a:effectLst>
                <a:latin typeface="Comic Sans MS" pitchFamily="66" charset="0"/>
              </a:rPr>
              <a:t>söylemesinden, beceri basamağını hiç yapmayarak ne</a:t>
            </a:r>
          </a:p>
          <a:p>
            <a:pPr marL="609600" indent="-609600">
              <a:spcBef>
                <a:spcPct val="20000"/>
              </a:spcBef>
              <a:buClr>
                <a:schemeClr val="tx2"/>
              </a:buClr>
              <a:buSzPct val="115000"/>
              <a:buFont typeface="Wingdings" pitchFamily="2" charset="2"/>
              <a:buNone/>
              <a:defRPr/>
            </a:pPr>
            <a:r>
              <a:rPr lang="tr-TR" sz="2000" b="1">
                <a:effectLst>
                  <a:outerShdw blurRad="38100" dist="38100" dir="2700000" algn="tl">
                    <a:srgbClr val="000000"/>
                  </a:outerShdw>
                </a:effectLst>
                <a:latin typeface="Comic Sans MS" pitchFamily="66" charset="0"/>
              </a:rPr>
              <a:t>yapıldığını söylemesine kadar değişen ve elle yapılan</a:t>
            </a:r>
          </a:p>
          <a:p>
            <a:pPr marL="609600" indent="-609600">
              <a:spcBef>
                <a:spcPct val="20000"/>
              </a:spcBef>
              <a:buClr>
                <a:schemeClr val="tx2"/>
              </a:buClr>
              <a:buSzPct val="115000"/>
              <a:buFont typeface="Wingdings" pitchFamily="2" charset="2"/>
              <a:buNone/>
              <a:defRPr/>
            </a:pPr>
            <a:r>
              <a:rPr lang="tr-TR" sz="2000" b="1">
                <a:effectLst>
                  <a:outerShdw blurRad="38100" dist="38100" dir="2700000" algn="tl">
                    <a:srgbClr val="000000"/>
                  </a:outerShdw>
                </a:effectLst>
                <a:latin typeface="Comic Sans MS" pitchFamily="66" charset="0"/>
              </a:rPr>
              <a:t>yardımdır.</a:t>
            </a:r>
          </a:p>
          <a:p>
            <a:pPr marL="609600" indent="-609600">
              <a:spcBef>
                <a:spcPct val="20000"/>
              </a:spcBef>
              <a:buClr>
                <a:schemeClr val="tx2"/>
              </a:buClr>
              <a:buSzPct val="115000"/>
              <a:buFont typeface="Wingdings" pitchFamily="2" charset="2"/>
              <a:buNone/>
              <a:defRPr/>
            </a:pPr>
            <a:endParaRPr lang="tr-TR" sz="2000" b="1">
              <a:effectLst>
                <a:outerShdw blurRad="38100" dist="38100" dir="2700000" algn="tl">
                  <a:srgbClr val="000000"/>
                </a:outerShdw>
              </a:effectLst>
              <a:latin typeface="Comic Sans MS" pitchFamily="66" charset="0"/>
            </a:endParaRPr>
          </a:p>
          <a:p>
            <a:pPr marL="609600" indent="-609600">
              <a:spcBef>
                <a:spcPct val="20000"/>
              </a:spcBef>
              <a:buClr>
                <a:schemeClr val="tx2"/>
              </a:buClr>
              <a:buSzPct val="115000"/>
              <a:buFont typeface="Wingdings" pitchFamily="2" charset="2"/>
              <a:buNone/>
              <a:defRPr/>
            </a:pPr>
            <a:r>
              <a:rPr lang="tr-TR" sz="2000" b="1">
                <a:effectLst>
                  <a:outerShdw blurRad="38100" dist="38100" dir="2700000" algn="tl">
                    <a:srgbClr val="000000"/>
                  </a:outerShdw>
                </a:effectLst>
                <a:latin typeface="Comic Sans MS" pitchFamily="66" charset="0"/>
              </a:rPr>
              <a:t>   Fiziksel yardım uygulanırken, fiziksel ve sözel ipuçları</a:t>
            </a:r>
          </a:p>
          <a:p>
            <a:pPr marL="609600" indent="-609600">
              <a:spcBef>
                <a:spcPct val="20000"/>
              </a:spcBef>
              <a:buClr>
                <a:schemeClr val="tx2"/>
              </a:buClr>
              <a:buSzPct val="115000"/>
              <a:buFont typeface="Wingdings" pitchFamily="2" charset="2"/>
              <a:buNone/>
              <a:defRPr/>
            </a:pPr>
            <a:r>
              <a:rPr lang="tr-TR" sz="2000" b="1">
                <a:effectLst>
                  <a:outerShdw blurRad="38100" dist="38100" dir="2700000" algn="tl">
                    <a:srgbClr val="000000"/>
                  </a:outerShdw>
                </a:effectLst>
                <a:latin typeface="Comic Sans MS" pitchFamily="66" charset="0"/>
              </a:rPr>
              <a:t>birlikte kullanılmaktadır. Öğrencinin beceri basamağını</a:t>
            </a:r>
          </a:p>
          <a:p>
            <a:pPr marL="609600" indent="-609600">
              <a:spcBef>
                <a:spcPct val="20000"/>
              </a:spcBef>
              <a:buClr>
                <a:schemeClr val="tx2"/>
              </a:buClr>
              <a:buSzPct val="115000"/>
              <a:buFont typeface="Wingdings" pitchFamily="2" charset="2"/>
              <a:buNone/>
              <a:defRPr/>
            </a:pPr>
            <a:r>
              <a:rPr lang="tr-TR" sz="2000" b="1">
                <a:effectLst>
                  <a:outerShdw blurRad="38100" dist="38100" dir="2700000" algn="tl">
                    <a:srgbClr val="000000"/>
                  </a:outerShdw>
                </a:effectLst>
                <a:latin typeface="Comic Sans MS" pitchFamily="66" charset="0"/>
              </a:rPr>
              <a:t>yapmasını sağlamak amacıyla uygulanan fiziksel yardım</a:t>
            </a:r>
          </a:p>
          <a:p>
            <a:pPr marL="609600" indent="-609600">
              <a:spcBef>
                <a:spcPct val="20000"/>
              </a:spcBef>
              <a:buClr>
                <a:schemeClr val="tx2"/>
              </a:buClr>
              <a:buSzPct val="115000"/>
              <a:buFont typeface="Wingdings" pitchFamily="2" charset="2"/>
              <a:buNone/>
              <a:defRPr/>
            </a:pPr>
            <a:r>
              <a:rPr lang="tr-TR" sz="2000" b="1">
                <a:effectLst>
                  <a:outerShdw blurRad="38100" dist="38100" dir="2700000" algn="tl">
                    <a:srgbClr val="000000"/>
                  </a:outerShdw>
                </a:effectLst>
                <a:latin typeface="Comic Sans MS" pitchFamily="66" charset="0"/>
              </a:rPr>
              <a:t>Geri çekilerek, öğrenciyi beceri basamağını sözel ipucu ile</a:t>
            </a:r>
          </a:p>
          <a:p>
            <a:pPr marL="609600" indent="-609600">
              <a:spcBef>
                <a:spcPct val="20000"/>
              </a:spcBef>
              <a:buClr>
                <a:schemeClr val="tx2"/>
              </a:buClr>
              <a:buSzPct val="115000"/>
              <a:buFont typeface="Wingdings" pitchFamily="2" charset="2"/>
              <a:buNone/>
              <a:defRPr/>
            </a:pPr>
            <a:r>
              <a:rPr lang="tr-TR" sz="2000" b="1">
                <a:effectLst>
                  <a:outerShdw blurRad="38100" dist="38100" dir="2700000" algn="tl">
                    <a:srgbClr val="000000"/>
                  </a:outerShdw>
                </a:effectLst>
                <a:latin typeface="Comic Sans MS" pitchFamily="66" charset="0"/>
              </a:rPr>
              <a:t>Yapar hale getirmek amaçlanmaktadır. </a:t>
            </a:r>
          </a:p>
          <a:p>
            <a:pPr marL="609600" indent="-609600">
              <a:spcBef>
                <a:spcPct val="20000"/>
              </a:spcBef>
              <a:buClr>
                <a:schemeClr val="tx2"/>
              </a:buClr>
              <a:buSzPct val="115000"/>
              <a:buFont typeface="Wingdings" pitchFamily="2" charset="2"/>
              <a:buNone/>
              <a:defRPr/>
            </a:pPr>
            <a:r>
              <a:rPr lang="tr-TR" sz="2000" b="1">
                <a:solidFill>
                  <a:srgbClr val="CC0000"/>
                </a:solidFill>
                <a:effectLst>
                  <a:outerShdw blurRad="38100" dist="38100" dir="2700000" algn="tl">
                    <a:srgbClr val="000000"/>
                  </a:outerShdw>
                </a:effectLst>
                <a:latin typeface="Comic Sans MS" pitchFamily="66" charset="0"/>
              </a:rPr>
              <a:t>	</a:t>
            </a:r>
          </a:p>
        </p:txBody>
      </p:sp>
    </p:spTree>
  </p:cSld>
  <p:clrMapOvr>
    <a:overrideClrMapping bg1="dk2" tx1="lt1" bg2="dk1" tx2="lt2" accent1="accent1" accent2="accent2" accent3="accent3" accent4="accent4" accent5="accent5" accent6="accent6" hlink="hlink" folHlink="folHlink"/>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210946">
                                            <p:txEl>
                                              <p:pRg st="0" end="0"/>
                                            </p:txEl>
                                          </p:spTgt>
                                        </p:tgtEl>
                                        <p:attrNameLst>
                                          <p:attrName>style.visibility</p:attrName>
                                        </p:attrNameLst>
                                      </p:cBhvr>
                                      <p:to>
                                        <p:strVal val="visible"/>
                                      </p:to>
                                    </p:set>
                                    <p:anim calcmode="lin" valueType="num">
                                      <p:cBhvr>
                                        <p:cTn id="7" dur="500" fill="hold"/>
                                        <p:tgtEl>
                                          <p:spTgt spid="210946">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210946">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nodeType="clickEffect">
                                  <p:stCondLst>
                                    <p:cond delay="0"/>
                                  </p:stCondLst>
                                  <p:childTnLst>
                                    <p:set>
                                      <p:cBhvr>
                                        <p:cTn id="12" dur="1" fill="hold">
                                          <p:stCondLst>
                                            <p:cond delay="0"/>
                                          </p:stCondLst>
                                        </p:cTn>
                                        <p:tgtEl>
                                          <p:spTgt spid="210946">
                                            <p:txEl>
                                              <p:pRg st="1" end="1"/>
                                            </p:txEl>
                                          </p:spTgt>
                                        </p:tgtEl>
                                        <p:attrNameLst>
                                          <p:attrName>style.visibility</p:attrName>
                                        </p:attrNameLst>
                                      </p:cBhvr>
                                      <p:to>
                                        <p:strVal val="visible"/>
                                      </p:to>
                                    </p:set>
                                    <p:anim calcmode="lin" valueType="num">
                                      <p:cBhvr>
                                        <p:cTn id="13" dur="500" fill="hold"/>
                                        <p:tgtEl>
                                          <p:spTgt spid="210946">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210946">
                                            <p:txEl>
                                              <p:pRg st="1" end="1"/>
                                            </p:txEl>
                                          </p:spTgt>
                                        </p:tgtEl>
                                        <p:attrNameLst>
                                          <p:attrName>ppt_h</p:attrName>
                                        </p:attrNameLst>
                                      </p:cBhvr>
                                      <p:tavLst>
                                        <p:tav tm="0">
                                          <p:val>
                                            <p:fltVal val="0"/>
                                          </p:val>
                                        </p:tav>
                                        <p:tav tm="100000">
                                          <p:val>
                                            <p:strVal val="#ppt_h"/>
                                          </p:val>
                                        </p:tav>
                                      </p:tavLst>
                                    </p:anim>
                                  </p:childTnLst>
                                </p:cTn>
                              </p:par>
                              <p:par>
                                <p:cTn id="15" presetID="23" presetClass="entr" presetSubtype="16" fill="hold" nodeType="withEffect">
                                  <p:stCondLst>
                                    <p:cond delay="0"/>
                                  </p:stCondLst>
                                  <p:childTnLst>
                                    <p:set>
                                      <p:cBhvr>
                                        <p:cTn id="16" dur="1" fill="hold">
                                          <p:stCondLst>
                                            <p:cond delay="0"/>
                                          </p:stCondLst>
                                        </p:cTn>
                                        <p:tgtEl>
                                          <p:spTgt spid="210946">
                                            <p:txEl>
                                              <p:pRg st="2" end="2"/>
                                            </p:txEl>
                                          </p:spTgt>
                                        </p:tgtEl>
                                        <p:attrNameLst>
                                          <p:attrName>style.visibility</p:attrName>
                                        </p:attrNameLst>
                                      </p:cBhvr>
                                      <p:to>
                                        <p:strVal val="visible"/>
                                      </p:to>
                                    </p:set>
                                    <p:anim calcmode="lin" valueType="num">
                                      <p:cBhvr>
                                        <p:cTn id="17" dur="500" fill="hold"/>
                                        <p:tgtEl>
                                          <p:spTgt spid="210946">
                                            <p:txEl>
                                              <p:pRg st="2" end="2"/>
                                            </p:txEl>
                                          </p:spTgt>
                                        </p:tgtEl>
                                        <p:attrNameLst>
                                          <p:attrName>ppt_w</p:attrName>
                                        </p:attrNameLst>
                                      </p:cBhvr>
                                      <p:tavLst>
                                        <p:tav tm="0">
                                          <p:val>
                                            <p:fltVal val="0"/>
                                          </p:val>
                                        </p:tav>
                                        <p:tav tm="100000">
                                          <p:val>
                                            <p:strVal val="#ppt_w"/>
                                          </p:val>
                                        </p:tav>
                                      </p:tavLst>
                                    </p:anim>
                                    <p:anim calcmode="lin" valueType="num">
                                      <p:cBhvr>
                                        <p:cTn id="18" dur="500" fill="hold"/>
                                        <p:tgtEl>
                                          <p:spTgt spid="210946">
                                            <p:txEl>
                                              <p:pRg st="2" end="2"/>
                                            </p:txEl>
                                          </p:spTgt>
                                        </p:tgtEl>
                                        <p:attrNameLst>
                                          <p:attrName>ppt_h</p:attrName>
                                        </p:attrNameLst>
                                      </p:cBhvr>
                                      <p:tavLst>
                                        <p:tav tm="0">
                                          <p:val>
                                            <p:fltVal val="0"/>
                                          </p:val>
                                        </p:tav>
                                        <p:tav tm="100000">
                                          <p:val>
                                            <p:strVal val="#ppt_h"/>
                                          </p:val>
                                        </p:tav>
                                      </p:tavLst>
                                    </p:anim>
                                  </p:childTnLst>
                                </p:cTn>
                              </p:par>
                              <p:par>
                                <p:cTn id="19" presetID="23" presetClass="entr" presetSubtype="16" fill="hold" nodeType="withEffect">
                                  <p:stCondLst>
                                    <p:cond delay="0"/>
                                  </p:stCondLst>
                                  <p:childTnLst>
                                    <p:set>
                                      <p:cBhvr>
                                        <p:cTn id="20" dur="1" fill="hold">
                                          <p:stCondLst>
                                            <p:cond delay="0"/>
                                          </p:stCondLst>
                                        </p:cTn>
                                        <p:tgtEl>
                                          <p:spTgt spid="210946">
                                            <p:txEl>
                                              <p:pRg st="3" end="3"/>
                                            </p:txEl>
                                          </p:spTgt>
                                        </p:tgtEl>
                                        <p:attrNameLst>
                                          <p:attrName>style.visibility</p:attrName>
                                        </p:attrNameLst>
                                      </p:cBhvr>
                                      <p:to>
                                        <p:strVal val="visible"/>
                                      </p:to>
                                    </p:set>
                                    <p:anim calcmode="lin" valueType="num">
                                      <p:cBhvr>
                                        <p:cTn id="21" dur="500" fill="hold"/>
                                        <p:tgtEl>
                                          <p:spTgt spid="210946">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210946">
                                            <p:txEl>
                                              <p:pRg st="3" end="3"/>
                                            </p:txEl>
                                          </p:spTgt>
                                        </p:tgtEl>
                                        <p:attrNameLst>
                                          <p:attrName>ppt_h</p:attrName>
                                        </p:attrNameLst>
                                      </p:cBhvr>
                                      <p:tavLst>
                                        <p:tav tm="0">
                                          <p:val>
                                            <p:fltVal val="0"/>
                                          </p:val>
                                        </p:tav>
                                        <p:tav tm="100000">
                                          <p:val>
                                            <p:strVal val="#ppt_h"/>
                                          </p:val>
                                        </p:tav>
                                      </p:tavLst>
                                    </p:anim>
                                  </p:childTnLst>
                                </p:cTn>
                              </p:par>
                              <p:par>
                                <p:cTn id="23" presetID="23" presetClass="entr" presetSubtype="16" fill="hold" nodeType="withEffect">
                                  <p:stCondLst>
                                    <p:cond delay="0"/>
                                  </p:stCondLst>
                                  <p:childTnLst>
                                    <p:set>
                                      <p:cBhvr>
                                        <p:cTn id="24" dur="1" fill="hold">
                                          <p:stCondLst>
                                            <p:cond delay="0"/>
                                          </p:stCondLst>
                                        </p:cTn>
                                        <p:tgtEl>
                                          <p:spTgt spid="210946">
                                            <p:txEl>
                                              <p:pRg st="4" end="4"/>
                                            </p:txEl>
                                          </p:spTgt>
                                        </p:tgtEl>
                                        <p:attrNameLst>
                                          <p:attrName>style.visibility</p:attrName>
                                        </p:attrNameLst>
                                      </p:cBhvr>
                                      <p:to>
                                        <p:strVal val="visible"/>
                                      </p:to>
                                    </p:set>
                                    <p:anim calcmode="lin" valueType="num">
                                      <p:cBhvr>
                                        <p:cTn id="25" dur="500" fill="hold"/>
                                        <p:tgtEl>
                                          <p:spTgt spid="210946">
                                            <p:txEl>
                                              <p:pRg st="4" end="4"/>
                                            </p:txEl>
                                          </p:spTgt>
                                        </p:tgtEl>
                                        <p:attrNameLst>
                                          <p:attrName>ppt_w</p:attrName>
                                        </p:attrNameLst>
                                      </p:cBhvr>
                                      <p:tavLst>
                                        <p:tav tm="0">
                                          <p:val>
                                            <p:fltVal val="0"/>
                                          </p:val>
                                        </p:tav>
                                        <p:tav tm="100000">
                                          <p:val>
                                            <p:strVal val="#ppt_w"/>
                                          </p:val>
                                        </p:tav>
                                      </p:tavLst>
                                    </p:anim>
                                    <p:anim calcmode="lin" valueType="num">
                                      <p:cBhvr>
                                        <p:cTn id="26" dur="500" fill="hold"/>
                                        <p:tgtEl>
                                          <p:spTgt spid="210946">
                                            <p:txEl>
                                              <p:pRg st="4" end="4"/>
                                            </p:txEl>
                                          </p:spTgt>
                                        </p:tgtEl>
                                        <p:attrNameLst>
                                          <p:attrName>ppt_h</p:attrName>
                                        </p:attrNameLst>
                                      </p:cBhvr>
                                      <p:tavLst>
                                        <p:tav tm="0">
                                          <p:val>
                                            <p:fltVal val="0"/>
                                          </p:val>
                                        </p:tav>
                                        <p:tav tm="100000">
                                          <p:val>
                                            <p:strVal val="#ppt_h"/>
                                          </p:val>
                                        </p:tav>
                                      </p:tavLst>
                                    </p:anim>
                                  </p:childTnLst>
                                </p:cTn>
                              </p:par>
                              <p:par>
                                <p:cTn id="27" presetID="23" presetClass="entr" presetSubtype="16" fill="hold" nodeType="withEffect">
                                  <p:stCondLst>
                                    <p:cond delay="0"/>
                                  </p:stCondLst>
                                  <p:childTnLst>
                                    <p:set>
                                      <p:cBhvr>
                                        <p:cTn id="28" dur="1" fill="hold">
                                          <p:stCondLst>
                                            <p:cond delay="0"/>
                                          </p:stCondLst>
                                        </p:cTn>
                                        <p:tgtEl>
                                          <p:spTgt spid="210946">
                                            <p:txEl>
                                              <p:pRg st="5" end="5"/>
                                            </p:txEl>
                                          </p:spTgt>
                                        </p:tgtEl>
                                        <p:attrNameLst>
                                          <p:attrName>style.visibility</p:attrName>
                                        </p:attrNameLst>
                                      </p:cBhvr>
                                      <p:to>
                                        <p:strVal val="visible"/>
                                      </p:to>
                                    </p:set>
                                    <p:anim calcmode="lin" valueType="num">
                                      <p:cBhvr>
                                        <p:cTn id="29" dur="500" fill="hold"/>
                                        <p:tgtEl>
                                          <p:spTgt spid="210946">
                                            <p:txEl>
                                              <p:pRg st="5" end="5"/>
                                            </p:txEl>
                                          </p:spTgt>
                                        </p:tgtEl>
                                        <p:attrNameLst>
                                          <p:attrName>ppt_w</p:attrName>
                                        </p:attrNameLst>
                                      </p:cBhvr>
                                      <p:tavLst>
                                        <p:tav tm="0">
                                          <p:val>
                                            <p:fltVal val="0"/>
                                          </p:val>
                                        </p:tav>
                                        <p:tav tm="100000">
                                          <p:val>
                                            <p:strVal val="#ppt_w"/>
                                          </p:val>
                                        </p:tav>
                                      </p:tavLst>
                                    </p:anim>
                                    <p:anim calcmode="lin" valueType="num">
                                      <p:cBhvr>
                                        <p:cTn id="30" dur="500" fill="hold"/>
                                        <p:tgtEl>
                                          <p:spTgt spid="210946">
                                            <p:txEl>
                                              <p:pRg st="5" end="5"/>
                                            </p:txEl>
                                          </p:spTgt>
                                        </p:tgtEl>
                                        <p:attrNameLst>
                                          <p:attrName>ppt_h</p:attrName>
                                        </p:attrNameLst>
                                      </p:cBhvr>
                                      <p:tavLst>
                                        <p:tav tm="0">
                                          <p:val>
                                            <p:fltVal val="0"/>
                                          </p:val>
                                        </p:tav>
                                        <p:tav tm="100000">
                                          <p:val>
                                            <p:strVal val="#ppt_h"/>
                                          </p:val>
                                        </p:tav>
                                      </p:tavLst>
                                    </p:anim>
                                  </p:childTnLst>
                                </p:cTn>
                              </p:par>
                              <p:par>
                                <p:cTn id="31" presetID="23" presetClass="entr" presetSubtype="16" fill="hold" nodeType="withEffect">
                                  <p:stCondLst>
                                    <p:cond delay="0"/>
                                  </p:stCondLst>
                                  <p:childTnLst>
                                    <p:set>
                                      <p:cBhvr>
                                        <p:cTn id="32" dur="1" fill="hold">
                                          <p:stCondLst>
                                            <p:cond delay="0"/>
                                          </p:stCondLst>
                                        </p:cTn>
                                        <p:tgtEl>
                                          <p:spTgt spid="210946">
                                            <p:txEl>
                                              <p:pRg st="6" end="6"/>
                                            </p:txEl>
                                          </p:spTgt>
                                        </p:tgtEl>
                                        <p:attrNameLst>
                                          <p:attrName>style.visibility</p:attrName>
                                        </p:attrNameLst>
                                      </p:cBhvr>
                                      <p:to>
                                        <p:strVal val="visible"/>
                                      </p:to>
                                    </p:set>
                                    <p:anim calcmode="lin" valueType="num">
                                      <p:cBhvr>
                                        <p:cTn id="33" dur="500" fill="hold"/>
                                        <p:tgtEl>
                                          <p:spTgt spid="210946">
                                            <p:txEl>
                                              <p:pRg st="6" end="6"/>
                                            </p:txEl>
                                          </p:spTgt>
                                        </p:tgtEl>
                                        <p:attrNameLst>
                                          <p:attrName>ppt_w</p:attrName>
                                        </p:attrNameLst>
                                      </p:cBhvr>
                                      <p:tavLst>
                                        <p:tav tm="0">
                                          <p:val>
                                            <p:fltVal val="0"/>
                                          </p:val>
                                        </p:tav>
                                        <p:tav tm="100000">
                                          <p:val>
                                            <p:strVal val="#ppt_w"/>
                                          </p:val>
                                        </p:tav>
                                      </p:tavLst>
                                    </p:anim>
                                    <p:anim calcmode="lin" valueType="num">
                                      <p:cBhvr>
                                        <p:cTn id="34" dur="500" fill="hold"/>
                                        <p:tgtEl>
                                          <p:spTgt spid="210946">
                                            <p:txEl>
                                              <p:pRg st="6" end="6"/>
                                            </p:txEl>
                                          </p:spTgt>
                                        </p:tgtEl>
                                        <p:attrNameLst>
                                          <p:attrName>ppt_h</p:attrName>
                                        </p:attrNameLst>
                                      </p:cBhvr>
                                      <p:tavLst>
                                        <p:tav tm="0">
                                          <p:val>
                                            <p:fltVal val="0"/>
                                          </p:val>
                                        </p:tav>
                                        <p:tav tm="100000">
                                          <p:val>
                                            <p:strVal val="#ppt_h"/>
                                          </p:val>
                                        </p:tav>
                                      </p:tavLst>
                                    </p:anim>
                                  </p:childTnLst>
                                </p:cTn>
                              </p:par>
                              <p:par>
                                <p:cTn id="35" presetID="23" presetClass="entr" presetSubtype="16" fill="hold" nodeType="withEffect">
                                  <p:stCondLst>
                                    <p:cond delay="0"/>
                                  </p:stCondLst>
                                  <p:childTnLst>
                                    <p:set>
                                      <p:cBhvr>
                                        <p:cTn id="36" dur="1" fill="hold">
                                          <p:stCondLst>
                                            <p:cond delay="0"/>
                                          </p:stCondLst>
                                        </p:cTn>
                                        <p:tgtEl>
                                          <p:spTgt spid="210946">
                                            <p:txEl>
                                              <p:pRg st="7" end="7"/>
                                            </p:txEl>
                                          </p:spTgt>
                                        </p:tgtEl>
                                        <p:attrNameLst>
                                          <p:attrName>style.visibility</p:attrName>
                                        </p:attrNameLst>
                                      </p:cBhvr>
                                      <p:to>
                                        <p:strVal val="visible"/>
                                      </p:to>
                                    </p:set>
                                    <p:anim calcmode="lin" valueType="num">
                                      <p:cBhvr>
                                        <p:cTn id="37" dur="500" fill="hold"/>
                                        <p:tgtEl>
                                          <p:spTgt spid="210946">
                                            <p:txEl>
                                              <p:pRg st="7" end="7"/>
                                            </p:txEl>
                                          </p:spTgt>
                                        </p:tgtEl>
                                        <p:attrNameLst>
                                          <p:attrName>ppt_w</p:attrName>
                                        </p:attrNameLst>
                                      </p:cBhvr>
                                      <p:tavLst>
                                        <p:tav tm="0">
                                          <p:val>
                                            <p:fltVal val="0"/>
                                          </p:val>
                                        </p:tav>
                                        <p:tav tm="100000">
                                          <p:val>
                                            <p:strVal val="#ppt_w"/>
                                          </p:val>
                                        </p:tav>
                                      </p:tavLst>
                                    </p:anim>
                                    <p:anim calcmode="lin" valueType="num">
                                      <p:cBhvr>
                                        <p:cTn id="38" dur="500" fill="hold"/>
                                        <p:tgtEl>
                                          <p:spTgt spid="210946">
                                            <p:txEl>
                                              <p:pRg st="7" end="7"/>
                                            </p:txEl>
                                          </p:spTgt>
                                        </p:tgtEl>
                                        <p:attrNameLst>
                                          <p:attrName>ppt_h</p:attrName>
                                        </p:attrNameLst>
                                      </p:cBhvr>
                                      <p:tavLst>
                                        <p:tav tm="0">
                                          <p:val>
                                            <p:fltVal val="0"/>
                                          </p:val>
                                        </p:tav>
                                        <p:tav tm="100000">
                                          <p:val>
                                            <p:strVal val="#ppt_h"/>
                                          </p:val>
                                        </p:tav>
                                      </p:tavLst>
                                    </p:anim>
                                  </p:childTnLst>
                                </p:cTn>
                              </p:par>
                            </p:childTnLst>
                          </p:cTn>
                        </p:par>
                      </p:childTnLst>
                    </p:cTn>
                  </p:par>
                  <p:par>
                    <p:cTn id="39" fill="hold">
                      <p:stCondLst>
                        <p:cond delay="indefinite"/>
                      </p:stCondLst>
                      <p:childTnLst>
                        <p:par>
                          <p:cTn id="40" fill="hold">
                            <p:stCondLst>
                              <p:cond delay="0"/>
                            </p:stCondLst>
                            <p:childTnLst>
                              <p:par>
                                <p:cTn id="41" presetID="23" presetClass="entr" presetSubtype="16" fill="hold" nodeType="clickEffect">
                                  <p:stCondLst>
                                    <p:cond delay="0"/>
                                  </p:stCondLst>
                                  <p:childTnLst>
                                    <p:set>
                                      <p:cBhvr>
                                        <p:cTn id="42" dur="1" fill="hold">
                                          <p:stCondLst>
                                            <p:cond delay="0"/>
                                          </p:stCondLst>
                                        </p:cTn>
                                        <p:tgtEl>
                                          <p:spTgt spid="210946">
                                            <p:txEl>
                                              <p:pRg st="9" end="9"/>
                                            </p:txEl>
                                          </p:spTgt>
                                        </p:tgtEl>
                                        <p:attrNameLst>
                                          <p:attrName>style.visibility</p:attrName>
                                        </p:attrNameLst>
                                      </p:cBhvr>
                                      <p:to>
                                        <p:strVal val="visible"/>
                                      </p:to>
                                    </p:set>
                                    <p:anim calcmode="lin" valueType="num">
                                      <p:cBhvr>
                                        <p:cTn id="43" dur="500" fill="hold"/>
                                        <p:tgtEl>
                                          <p:spTgt spid="210946">
                                            <p:txEl>
                                              <p:pRg st="9" end="9"/>
                                            </p:txEl>
                                          </p:spTgt>
                                        </p:tgtEl>
                                        <p:attrNameLst>
                                          <p:attrName>ppt_w</p:attrName>
                                        </p:attrNameLst>
                                      </p:cBhvr>
                                      <p:tavLst>
                                        <p:tav tm="0">
                                          <p:val>
                                            <p:fltVal val="0"/>
                                          </p:val>
                                        </p:tav>
                                        <p:tav tm="100000">
                                          <p:val>
                                            <p:strVal val="#ppt_w"/>
                                          </p:val>
                                        </p:tav>
                                      </p:tavLst>
                                    </p:anim>
                                    <p:anim calcmode="lin" valueType="num">
                                      <p:cBhvr>
                                        <p:cTn id="44" dur="500" fill="hold"/>
                                        <p:tgtEl>
                                          <p:spTgt spid="210946">
                                            <p:txEl>
                                              <p:pRg st="9" end="9"/>
                                            </p:txEl>
                                          </p:spTgt>
                                        </p:tgtEl>
                                        <p:attrNameLst>
                                          <p:attrName>ppt_h</p:attrName>
                                        </p:attrNameLst>
                                      </p:cBhvr>
                                      <p:tavLst>
                                        <p:tav tm="0">
                                          <p:val>
                                            <p:fltVal val="0"/>
                                          </p:val>
                                        </p:tav>
                                        <p:tav tm="100000">
                                          <p:val>
                                            <p:strVal val="#ppt_h"/>
                                          </p:val>
                                        </p:tav>
                                      </p:tavLst>
                                    </p:anim>
                                  </p:childTnLst>
                                </p:cTn>
                              </p:par>
                              <p:par>
                                <p:cTn id="45" presetID="23" presetClass="entr" presetSubtype="16" fill="hold" nodeType="withEffect">
                                  <p:stCondLst>
                                    <p:cond delay="0"/>
                                  </p:stCondLst>
                                  <p:childTnLst>
                                    <p:set>
                                      <p:cBhvr>
                                        <p:cTn id="46" dur="1" fill="hold">
                                          <p:stCondLst>
                                            <p:cond delay="0"/>
                                          </p:stCondLst>
                                        </p:cTn>
                                        <p:tgtEl>
                                          <p:spTgt spid="210946">
                                            <p:txEl>
                                              <p:pRg st="10" end="10"/>
                                            </p:txEl>
                                          </p:spTgt>
                                        </p:tgtEl>
                                        <p:attrNameLst>
                                          <p:attrName>style.visibility</p:attrName>
                                        </p:attrNameLst>
                                      </p:cBhvr>
                                      <p:to>
                                        <p:strVal val="visible"/>
                                      </p:to>
                                    </p:set>
                                    <p:anim calcmode="lin" valueType="num">
                                      <p:cBhvr>
                                        <p:cTn id="47" dur="500" fill="hold"/>
                                        <p:tgtEl>
                                          <p:spTgt spid="210946">
                                            <p:txEl>
                                              <p:pRg st="10" end="10"/>
                                            </p:txEl>
                                          </p:spTgt>
                                        </p:tgtEl>
                                        <p:attrNameLst>
                                          <p:attrName>ppt_w</p:attrName>
                                        </p:attrNameLst>
                                      </p:cBhvr>
                                      <p:tavLst>
                                        <p:tav tm="0">
                                          <p:val>
                                            <p:fltVal val="0"/>
                                          </p:val>
                                        </p:tav>
                                        <p:tav tm="100000">
                                          <p:val>
                                            <p:strVal val="#ppt_w"/>
                                          </p:val>
                                        </p:tav>
                                      </p:tavLst>
                                    </p:anim>
                                    <p:anim calcmode="lin" valueType="num">
                                      <p:cBhvr>
                                        <p:cTn id="48" dur="500" fill="hold"/>
                                        <p:tgtEl>
                                          <p:spTgt spid="210946">
                                            <p:txEl>
                                              <p:pRg st="10" end="10"/>
                                            </p:txEl>
                                          </p:spTgt>
                                        </p:tgtEl>
                                        <p:attrNameLst>
                                          <p:attrName>ppt_h</p:attrName>
                                        </p:attrNameLst>
                                      </p:cBhvr>
                                      <p:tavLst>
                                        <p:tav tm="0">
                                          <p:val>
                                            <p:fltVal val="0"/>
                                          </p:val>
                                        </p:tav>
                                        <p:tav tm="100000">
                                          <p:val>
                                            <p:strVal val="#ppt_h"/>
                                          </p:val>
                                        </p:tav>
                                      </p:tavLst>
                                    </p:anim>
                                  </p:childTnLst>
                                </p:cTn>
                              </p:par>
                              <p:par>
                                <p:cTn id="49" presetID="23" presetClass="entr" presetSubtype="16" fill="hold" nodeType="withEffect">
                                  <p:stCondLst>
                                    <p:cond delay="0"/>
                                  </p:stCondLst>
                                  <p:childTnLst>
                                    <p:set>
                                      <p:cBhvr>
                                        <p:cTn id="50" dur="1" fill="hold">
                                          <p:stCondLst>
                                            <p:cond delay="0"/>
                                          </p:stCondLst>
                                        </p:cTn>
                                        <p:tgtEl>
                                          <p:spTgt spid="210946">
                                            <p:txEl>
                                              <p:pRg st="11" end="11"/>
                                            </p:txEl>
                                          </p:spTgt>
                                        </p:tgtEl>
                                        <p:attrNameLst>
                                          <p:attrName>style.visibility</p:attrName>
                                        </p:attrNameLst>
                                      </p:cBhvr>
                                      <p:to>
                                        <p:strVal val="visible"/>
                                      </p:to>
                                    </p:set>
                                    <p:anim calcmode="lin" valueType="num">
                                      <p:cBhvr>
                                        <p:cTn id="51" dur="500" fill="hold"/>
                                        <p:tgtEl>
                                          <p:spTgt spid="210946">
                                            <p:txEl>
                                              <p:pRg st="11" end="11"/>
                                            </p:txEl>
                                          </p:spTgt>
                                        </p:tgtEl>
                                        <p:attrNameLst>
                                          <p:attrName>ppt_w</p:attrName>
                                        </p:attrNameLst>
                                      </p:cBhvr>
                                      <p:tavLst>
                                        <p:tav tm="0">
                                          <p:val>
                                            <p:fltVal val="0"/>
                                          </p:val>
                                        </p:tav>
                                        <p:tav tm="100000">
                                          <p:val>
                                            <p:strVal val="#ppt_w"/>
                                          </p:val>
                                        </p:tav>
                                      </p:tavLst>
                                    </p:anim>
                                    <p:anim calcmode="lin" valueType="num">
                                      <p:cBhvr>
                                        <p:cTn id="52" dur="500" fill="hold"/>
                                        <p:tgtEl>
                                          <p:spTgt spid="210946">
                                            <p:txEl>
                                              <p:pRg st="11" end="11"/>
                                            </p:txEl>
                                          </p:spTgt>
                                        </p:tgtEl>
                                        <p:attrNameLst>
                                          <p:attrName>ppt_h</p:attrName>
                                        </p:attrNameLst>
                                      </p:cBhvr>
                                      <p:tavLst>
                                        <p:tav tm="0">
                                          <p:val>
                                            <p:fltVal val="0"/>
                                          </p:val>
                                        </p:tav>
                                        <p:tav tm="100000">
                                          <p:val>
                                            <p:strVal val="#ppt_h"/>
                                          </p:val>
                                        </p:tav>
                                      </p:tavLst>
                                    </p:anim>
                                  </p:childTnLst>
                                </p:cTn>
                              </p:par>
                              <p:par>
                                <p:cTn id="53" presetID="23" presetClass="entr" presetSubtype="16" fill="hold" nodeType="withEffect">
                                  <p:stCondLst>
                                    <p:cond delay="0"/>
                                  </p:stCondLst>
                                  <p:childTnLst>
                                    <p:set>
                                      <p:cBhvr>
                                        <p:cTn id="54" dur="1" fill="hold">
                                          <p:stCondLst>
                                            <p:cond delay="0"/>
                                          </p:stCondLst>
                                        </p:cTn>
                                        <p:tgtEl>
                                          <p:spTgt spid="210946">
                                            <p:txEl>
                                              <p:pRg st="12" end="12"/>
                                            </p:txEl>
                                          </p:spTgt>
                                        </p:tgtEl>
                                        <p:attrNameLst>
                                          <p:attrName>style.visibility</p:attrName>
                                        </p:attrNameLst>
                                      </p:cBhvr>
                                      <p:to>
                                        <p:strVal val="visible"/>
                                      </p:to>
                                    </p:set>
                                    <p:anim calcmode="lin" valueType="num">
                                      <p:cBhvr>
                                        <p:cTn id="55" dur="500" fill="hold"/>
                                        <p:tgtEl>
                                          <p:spTgt spid="210946">
                                            <p:txEl>
                                              <p:pRg st="12" end="12"/>
                                            </p:txEl>
                                          </p:spTgt>
                                        </p:tgtEl>
                                        <p:attrNameLst>
                                          <p:attrName>ppt_w</p:attrName>
                                        </p:attrNameLst>
                                      </p:cBhvr>
                                      <p:tavLst>
                                        <p:tav tm="0">
                                          <p:val>
                                            <p:fltVal val="0"/>
                                          </p:val>
                                        </p:tav>
                                        <p:tav tm="100000">
                                          <p:val>
                                            <p:strVal val="#ppt_w"/>
                                          </p:val>
                                        </p:tav>
                                      </p:tavLst>
                                    </p:anim>
                                    <p:anim calcmode="lin" valueType="num">
                                      <p:cBhvr>
                                        <p:cTn id="56" dur="500" fill="hold"/>
                                        <p:tgtEl>
                                          <p:spTgt spid="210946">
                                            <p:txEl>
                                              <p:pRg st="12" end="12"/>
                                            </p:txEl>
                                          </p:spTgt>
                                        </p:tgtEl>
                                        <p:attrNameLst>
                                          <p:attrName>ppt_h</p:attrName>
                                        </p:attrNameLst>
                                      </p:cBhvr>
                                      <p:tavLst>
                                        <p:tav tm="0">
                                          <p:val>
                                            <p:fltVal val="0"/>
                                          </p:val>
                                        </p:tav>
                                        <p:tav tm="100000">
                                          <p:val>
                                            <p:strVal val="#ppt_h"/>
                                          </p:val>
                                        </p:tav>
                                      </p:tavLst>
                                    </p:anim>
                                  </p:childTnLst>
                                </p:cTn>
                              </p:par>
                              <p:par>
                                <p:cTn id="57" presetID="23" presetClass="entr" presetSubtype="16" fill="hold" nodeType="withEffect">
                                  <p:stCondLst>
                                    <p:cond delay="0"/>
                                  </p:stCondLst>
                                  <p:childTnLst>
                                    <p:set>
                                      <p:cBhvr>
                                        <p:cTn id="58" dur="1" fill="hold">
                                          <p:stCondLst>
                                            <p:cond delay="0"/>
                                          </p:stCondLst>
                                        </p:cTn>
                                        <p:tgtEl>
                                          <p:spTgt spid="210946">
                                            <p:txEl>
                                              <p:pRg st="13" end="13"/>
                                            </p:txEl>
                                          </p:spTgt>
                                        </p:tgtEl>
                                        <p:attrNameLst>
                                          <p:attrName>style.visibility</p:attrName>
                                        </p:attrNameLst>
                                      </p:cBhvr>
                                      <p:to>
                                        <p:strVal val="visible"/>
                                      </p:to>
                                    </p:set>
                                    <p:anim calcmode="lin" valueType="num">
                                      <p:cBhvr>
                                        <p:cTn id="59" dur="500" fill="hold"/>
                                        <p:tgtEl>
                                          <p:spTgt spid="210946">
                                            <p:txEl>
                                              <p:pRg st="13" end="13"/>
                                            </p:txEl>
                                          </p:spTgt>
                                        </p:tgtEl>
                                        <p:attrNameLst>
                                          <p:attrName>ppt_w</p:attrName>
                                        </p:attrNameLst>
                                      </p:cBhvr>
                                      <p:tavLst>
                                        <p:tav tm="0">
                                          <p:val>
                                            <p:fltVal val="0"/>
                                          </p:val>
                                        </p:tav>
                                        <p:tav tm="100000">
                                          <p:val>
                                            <p:strVal val="#ppt_w"/>
                                          </p:val>
                                        </p:tav>
                                      </p:tavLst>
                                    </p:anim>
                                    <p:anim calcmode="lin" valueType="num">
                                      <p:cBhvr>
                                        <p:cTn id="60" dur="500" fill="hold"/>
                                        <p:tgtEl>
                                          <p:spTgt spid="210946">
                                            <p:txEl>
                                              <p:pRg st="13" end="13"/>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7.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1">
                <a:gamma/>
                <a:tint val="63529"/>
                <a:invGamma/>
              </a:schemeClr>
            </a:gs>
          </a:gsLst>
          <a:lin ang="5400000" scaled="1"/>
        </a:gradFill>
        <a:effectLst/>
      </p:bgPr>
    </p:bg>
    <p:spTree>
      <p:nvGrpSpPr>
        <p:cNvPr id="1" name=""/>
        <p:cNvGrpSpPr/>
        <p:nvPr/>
      </p:nvGrpSpPr>
      <p:grpSpPr>
        <a:xfrm>
          <a:off x="0" y="0"/>
          <a:ext cx="0" cy="0"/>
          <a:chOff x="0" y="0"/>
          <a:chExt cx="0" cy="0"/>
        </a:xfrm>
      </p:grpSpPr>
      <p:sp>
        <p:nvSpPr>
          <p:cNvPr id="223236" name="Rectangle 4"/>
          <p:cNvSpPr>
            <a:spLocks noChangeArrowheads="1"/>
          </p:cNvSpPr>
          <p:nvPr/>
        </p:nvSpPr>
        <p:spPr bwMode="auto">
          <a:xfrm>
            <a:off x="795338" y="296863"/>
            <a:ext cx="7772400" cy="1143000"/>
          </a:xfrm>
          <a:prstGeom prst="rect">
            <a:avLst/>
          </a:prstGeom>
          <a:noFill/>
          <a:ln w="9525">
            <a:noFill/>
            <a:miter lim="800000"/>
            <a:headEnd/>
            <a:tailEnd/>
          </a:ln>
          <a:effectLst/>
        </p:spPr>
        <p:txBody>
          <a:bodyPr anchor="b"/>
          <a:lstStyle/>
          <a:p>
            <a:pPr algn="ctr">
              <a:defRPr/>
            </a:pPr>
            <a:r>
              <a:rPr lang="tr-TR" sz="3200">
                <a:solidFill>
                  <a:schemeClr val="tx2"/>
                </a:solidFill>
                <a:effectLst>
                  <a:outerShdw blurRad="38100" dist="38100" dir="2700000" algn="tl">
                    <a:srgbClr val="000000"/>
                  </a:outerShdw>
                </a:effectLst>
                <a:latin typeface="Arial" charset="0"/>
              </a:rPr>
              <a:t>Uygun İpucunun Belirlenerek Etkili Biçimde Kullanılması</a:t>
            </a:r>
          </a:p>
        </p:txBody>
      </p:sp>
      <p:sp>
        <p:nvSpPr>
          <p:cNvPr id="223237" name="Rectangle 5"/>
          <p:cNvSpPr>
            <a:spLocks noChangeArrowheads="1"/>
          </p:cNvSpPr>
          <p:nvPr/>
        </p:nvSpPr>
        <p:spPr bwMode="auto">
          <a:xfrm>
            <a:off x="655638" y="1520825"/>
            <a:ext cx="8488362" cy="4800600"/>
          </a:xfrm>
          <a:prstGeom prst="rect">
            <a:avLst/>
          </a:prstGeom>
          <a:noFill/>
          <a:ln w="9525">
            <a:noFill/>
            <a:miter lim="800000"/>
            <a:headEnd/>
            <a:tailEnd/>
          </a:ln>
          <a:effectLst/>
        </p:spPr>
        <p:txBody>
          <a:bodyPr/>
          <a:lstStyle/>
          <a:p>
            <a:pPr marL="342900" indent="-342900">
              <a:spcBef>
                <a:spcPct val="20000"/>
              </a:spcBef>
              <a:buClr>
                <a:schemeClr val="tx2"/>
              </a:buClr>
              <a:buSzPct val="115000"/>
              <a:buFont typeface="Wingdings" pitchFamily="2" charset="2"/>
              <a:buChar char="§"/>
              <a:defRPr/>
            </a:pPr>
            <a:r>
              <a:rPr lang="tr-TR" sz="2400">
                <a:effectLst>
                  <a:outerShdw blurRad="38100" dist="38100" dir="2700000" algn="tl">
                    <a:srgbClr val="000000"/>
                  </a:outerShdw>
                </a:effectLst>
                <a:latin typeface="Arial" charset="0"/>
              </a:rPr>
              <a:t>En ılımlı ipucu(bireyin üzerinde en az kontrol gerektiren ancak en etkili olan ipucu)seçilmelidir.</a:t>
            </a:r>
          </a:p>
          <a:p>
            <a:pPr marL="342900" indent="-342900">
              <a:spcBef>
                <a:spcPct val="20000"/>
              </a:spcBef>
              <a:buClr>
                <a:schemeClr val="tx2"/>
              </a:buClr>
              <a:buSzPct val="115000"/>
              <a:buFont typeface="Wingdings" pitchFamily="2" charset="2"/>
              <a:buChar char="§"/>
              <a:defRPr/>
            </a:pPr>
            <a:r>
              <a:rPr lang="tr-TR" sz="2400">
                <a:effectLst>
                  <a:outerShdw blurRad="38100" dist="38100" dir="2700000" algn="tl">
                    <a:srgbClr val="000000"/>
                  </a:outerShdw>
                </a:effectLst>
                <a:latin typeface="Arial" charset="0"/>
              </a:rPr>
              <a:t>Gerekli durumlarda ipucu türleri birleştirilerek kullanılmalıdır.</a:t>
            </a:r>
          </a:p>
          <a:p>
            <a:pPr marL="342900" indent="-342900">
              <a:spcBef>
                <a:spcPct val="20000"/>
              </a:spcBef>
              <a:buClr>
                <a:schemeClr val="tx2"/>
              </a:buClr>
              <a:buSzPct val="115000"/>
              <a:buFont typeface="Wingdings" pitchFamily="2" charset="2"/>
              <a:buChar char="§"/>
              <a:defRPr/>
            </a:pPr>
            <a:r>
              <a:rPr lang="tr-TR" sz="2400">
                <a:effectLst>
                  <a:outerShdw blurRad="38100" dist="38100" dir="2700000" algn="tl">
                    <a:srgbClr val="000000"/>
                  </a:outerShdw>
                </a:effectLst>
                <a:latin typeface="Arial" charset="0"/>
              </a:rPr>
              <a:t>Davranışla doğrudan ilgili ve en doğal ipucu seçilmelidir.</a:t>
            </a:r>
          </a:p>
          <a:p>
            <a:pPr marL="342900" indent="-342900">
              <a:spcBef>
                <a:spcPct val="20000"/>
              </a:spcBef>
              <a:buClr>
                <a:schemeClr val="tx2"/>
              </a:buClr>
              <a:buSzPct val="115000"/>
              <a:buFont typeface="Wingdings" pitchFamily="2" charset="2"/>
              <a:buChar char="§"/>
              <a:defRPr/>
            </a:pPr>
            <a:r>
              <a:rPr lang="tr-TR" sz="2400">
                <a:effectLst>
                  <a:outerShdw blurRad="38100" dist="38100" dir="2700000" algn="tl">
                    <a:srgbClr val="000000"/>
                  </a:outerShdw>
                </a:effectLst>
                <a:latin typeface="Arial" charset="0"/>
              </a:rPr>
              <a:t>İpucu sadece öğrencinin dikkatini yönelttiği durumlarda sunulmalıdır.</a:t>
            </a:r>
          </a:p>
          <a:p>
            <a:pPr marL="342900" indent="-342900">
              <a:spcBef>
                <a:spcPct val="20000"/>
              </a:spcBef>
              <a:buClr>
                <a:schemeClr val="tx2"/>
              </a:buClr>
              <a:buSzPct val="115000"/>
              <a:buFont typeface="Wingdings" pitchFamily="2" charset="2"/>
              <a:buChar char="§"/>
              <a:defRPr/>
            </a:pPr>
            <a:r>
              <a:rPr lang="tr-TR" sz="2400">
                <a:effectLst>
                  <a:outerShdw blurRad="38100" dist="38100" dir="2700000" algn="tl">
                    <a:srgbClr val="000000"/>
                  </a:outerShdw>
                </a:effectLst>
                <a:latin typeface="Arial" charset="0"/>
              </a:rPr>
              <a:t>İpucu öğrenciyi destekleyici biçimde ve öğretim  atmosferi içinde sunulmalıdır.</a:t>
            </a:r>
          </a:p>
          <a:p>
            <a:pPr marL="342900" indent="-342900">
              <a:spcBef>
                <a:spcPct val="20000"/>
              </a:spcBef>
              <a:buClr>
                <a:schemeClr val="tx2"/>
              </a:buClr>
              <a:buSzPct val="115000"/>
              <a:buFont typeface="Wingdings" pitchFamily="2" charset="2"/>
              <a:buChar char="§"/>
              <a:defRPr/>
            </a:pPr>
            <a:r>
              <a:rPr lang="tr-TR" sz="2400">
                <a:effectLst>
                  <a:outerShdw blurRad="38100" dist="38100" dir="2700000" algn="tl">
                    <a:srgbClr val="000000"/>
                  </a:outerShdw>
                </a:effectLst>
                <a:latin typeface="Arial" charset="0"/>
              </a:rPr>
              <a:t>İp ucu olabildiğince  erken silikleştirilmelidir.</a:t>
            </a:r>
          </a:p>
          <a:p>
            <a:pPr marL="342900" indent="-342900">
              <a:spcBef>
                <a:spcPct val="20000"/>
              </a:spcBef>
              <a:buClr>
                <a:schemeClr val="tx2"/>
              </a:buClr>
              <a:buSzPct val="115000"/>
              <a:buFont typeface="Wingdings" pitchFamily="2" charset="2"/>
              <a:buChar char="§"/>
              <a:defRPr/>
            </a:pPr>
            <a:r>
              <a:rPr lang="tr-TR" sz="2400">
                <a:effectLst>
                  <a:outerShdw blurRad="38100" dist="38100" dir="2700000" algn="tl">
                    <a:srgbClr val="000000"/>
                  </a:outerShdw>
                </a:effectLst>
                <a:latin typeface="Arial" charset="0"/>
              </a:rPr>
              <a:t>İpucu gelişigüzel biçimde kullanılmamalıdır.</a:t>
            </a:r>
          </a:p>
        </p:txBody>
      </p:sp>
    </p:spTree>
  </p:cSld>
  <p:clrMapOvr>
    <a:overrideClrMapping bg1="dk2" tx1="lt1" bg2="dk1" tx2="lt2" accent1="accent1" accent2="accent2" accent3="accent3" accent4="accent4" accent5="accent5" accent6="accent6" hlink="hlink" folHlink="folHlink"/>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9" fill="hold" grpId="0" nodeType="clickEffect">
                                  <p:stCondLst>
                                    <p:cond delay="0"/>
                                  </p:stCondLst>
                                  <p:childTnLst>
                                    <p:set>
                                      <p:cBhvr>
                                        <p:cTn id="6" dur="1" fill="hold">
                                          <p:stCondLst>
                                            <p:cond delay="0"/>
                                          </p:stCondLst>
                                        </p:cTn>
                                        <p:tgtEl>
                                          <p:spTgt spid="223237">
                                            <p:txEl>
                                              <p:pRg st="0" end="0"/>
                                            </p:txEl>
                                          </p:spTgt>
                                        </p:tgtEl>
                                        <p:attrNameLst>
                                          <p:attrName>style.visibility</p:attrName>
                                        </p:attrNameLst>
                                      </p:cBhvr>
                                      <p:to>
                                        <p:strVal val="visible"/>
                                      </p:to>
                                    </p:set>
                                    <p:anim calcmode="lin" valueType="num">
                                      <p:cBhvr additive="base">
                                        <p:cTn id="7" dur="500" fill="hold"/>
                                        <p:tgtEl>
                                          <p:spTgt spid="22323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23237">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9" fill="hold" grpId="0" nodeType="clickEffect">
                                  <p:stCondLst>
                                    <p:cond delay="0"/>
                                  </p:stCondLst>
                                  <p:childTnLst>
                                    <p:set>
                                      <p:cBhvr>
                                        <p:cTn id="12" dur="1" fill="hold">
                                          <p:stCondLst>
                                            <p:cond delay="0"/>
                                          </p:stCondLst>
                                        </p:cTn>
                                        <p:tgtEl>
                                          <p:spTgt spid="223237">
                                            <p:txEl>
                                              <p:pRg st="1" end="1"/>
                                            </p:txEl>
                                          </p:spTgt>
                                        </p:tgtEl>
                                        <p:attrNameLst>
                                          <p:attrName>style.visibility</p:attrName>
                                        </p:attrNameLst>
                                      </p:cBhvr>
                                      <p:to>
                                        <p:strVal val="visible"/>
                                      </p:to>
                                    </p:set>
                                    <p:anim calcmode="lin" valueType="num">
                                      <p:cBhvr additive="base">
                                        <p:cTn id="13" dur="500" fill="hold"/>
                                        <p:tgtEl>
                                          <p:spTgt spid="223237">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23237">
                                            <p:txEl>
                                              <p:pRg st="1" end="1"/>
                                            </p:txEl>
                                          </p:spTgt>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9" fill="hold" grpId="0" nodeType="clickEffect">
                                  <p:stCondLst>
                                    <p:cond delay="0"/>
                                  </p:stCondLst>
                                  <p:childTnLst>
                                    <p:set>
                                      <p:cBhvr>
                                        <p:cTn id="18" dur="1" fill="hold">
                                          <p:stCondLst>
                                            <p:cond delay="0"/>
                                          </p:stCondLst>
                                        </p:cTn>
                                        <p:tgtEl>
                                          <p:spTgt spid="223237">
                                            <p:txEl>
                                              <p:pRg st="2" end="2"/>
                                            </p:txEl>
                                          </p:spTgt>
                                        </p:tgtEl>
                                        <p:attrNameLst>
                                          <p:attrName>style.visibility</p:attrName>
                                        </p:attrNameLst>
                                      </p:cBhvr>
                                      <p:to>
                                        <p:strVal val="visible"/>
                                      </p:to>
                                    </p:set>
                                    <p:anim calcmode="lin" valueType="num">
                                      <p:cBhvr additive="base">
                                        <p:cTn id="19" dur="500" fill="hold"/>
                                        <p:tgtEl>
                                          <p:spTgt spid="223237">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23237">
                                            <p:txEl>
                                              <p:pRg st="2" end="2"/>
                                            </p:txEl>
                                          </p:spTgt>
                                        </p:tgtEl>
                                        <p:attrNameLst>
                                          <p:attrName>ppt_y</p:attrName>
                                        </p:attrNameLst>
                                      </p:cBhvr>
                                      <p:tavLst>
                                        <p:tav tm="0">
                                          <p:val>
                                            <p:strVal val="0-#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9" fill="hold" grpId="0" nodeType="clickEffect">
                                  <p:stCondLst>
                                    <p:cond delay="0"/>
                                  </p:stCondLst>
                                  <p:childTnLst>
                                    <p:set>
                                      <p:cBhvr>
                                        <p:cTn id="24" dur="1" fill="hold">
                                          <p:stCondLst>
                                            <p:cond delay="0"/>
                                          </p:stCondLst>
                                        </p:cTn>
                                        <p:tgtEl>
                                          <p:spTgt spid="223237">
                                            <p:txEl>
                                              <p:pRg st="3" end="3"/>
                                            </p:txEl>
                                          </p:spTgt>
                                        </p:tgtEl>
                                        <p:attrNameLst>
                                          <p:attrName>style.visibility</p:attrName>
                                        </p:attrNameLst>
                                      </p:cBhvr>
                                      <p:to>
                                        <p:strVal val="visible"/>
                                      </p:to>
                                    </p:set>
                                    <p:anim calcmode="lin" valueType="num">
                                      <p:cBhvr additive="base">
                                        <p:cTn id="25" dur="500" fill="hold"/>
                                        <p:tgtEl>
                                          <p:spTgt spid="223237">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223237">
                                            <p:txEl>
                                              <p:pRg st="3" end="3"/>
                                            </p:txEl>
                                          </p:spTgt>
                                        </p:tgtEl>
                                        <p:attrNameLst>
                                          <p:attrName>ppt_y</p:attrName>
                                        </p:attrNameLst>
                                      </p:cBhvr>
                                      <p:tavLst>
                                        <p:tav tm="0">
                                          <p:val>
                                            <p:strVal val="0-#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9" fill="hold" grpId="0" nodeType="clickEffect">
                                  <p:stCondLst>
                                    <p:cond delay="0"/>
                                  </p:stCondLst>
                                  <p:childTnLst>
                                    <p:set>
                                      <p:cBhvr>
                                        <p:cTn id="30" dur="1" fill="hold">
                                          <p:stCondLst>
                                            <p:cond delay="0"/>
                                          </p:stCondLst>
                                        </p:cTn>
                                        <p:tgtEl>
                                          <p:spTgt spid="223237">
                                            <p:txEl>
                                              <p:pRg st="4" end="4"/>
                                            </p:txEl>
                                          </p:spTgt>
                                        </p:tgtEl>
                                        <p:attrNameLst>
                                          <p:attrName>style.visibility</p:attrName>
                                        </p:attrNameLst>
                                      </p:cBhvr>
                                      <p:to>
                                        <p:strVal val="visible"/>
                                      </p:to>
                                    </p:set>
                                    <p:anim calcmode="lin" valueType="num">
                                      <p:cBhvr additive="base">
                                        <p:cTn id="31" dur="500" fill="hold"/>
                                        <p:tgtEl>
                                          <p:spTgt spid="223237">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223237">
                                            <p:txEl>
                                              <p:pRg st="4" end="4"/>
                                            </p:txEl>
                                          </p:spTgt>
                                        </p:tgtEl>
                                        <p:attrNameLst>
                                          <p:attrName>ppt_y</p:attrName>
                                        </p:attrNameLst>
                                      </p:cBhvr>
                                      <p:tavLst>
                                        <p:tav tm="0">
                                          <p:val>
                                            <p:strVal val="0-#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9" fill="hold" grpId="0" nodeType="clickEffect">
                                  <p:stCondLst>
                                    <p:cond delay="0"/>
                                  </p:stCondLst>
                                  <p:childTnLst>
                                    <p:set>
                                      <p:cBhvr>
                                        <p:cTn id="36" dur="1" fill="hold">
                                          <p:stCondLst>
                                            <p:cond delay="0"/>
                                          </p:stCondLst>
                                        </p:cTn>
                                        <p:tgtEl>
                                          <p:spTgt spid="223237">
                                            <p:txEl>
                                              <p:pRg st="5" end="5"/>
                                            </p:txEl>
                                          </p:spTgt>
                                        </p:tgtEl>
                                        <p:attrNameLst>
                                          <p:attrName>style.visibility</p:attrName>
                                        </p:attrNameLst>
                                      </p:cBhvr>
                                      <p:to>
                                        <p:strVal val="visible"/>
                                      </p:to>
                                    </p:set>
                                    <p:anim calcmode="lin" valueType="num">
                                      <p:cBhvr additive="base">
                                        <p:cTn id="37" dur="500" fill="hold"/>
                                        <p:tgtEl>
                                          <p:spTgt spid="223237">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223237">
                                            <p:txEl>
                                              <p:pRg st="5" end="5"/>
                                            </p:txEl>
                                          </p:spTgt>
                                        </p:tgtEl>
                                        <p:attrNameLst>
                                          <p:attrName>ppt_y</p:attrName>
                                        </p:attrNameLst>
                                      </p:cBhvr>
                                      <p:tavLst>
                                        <p:tav tm="0">
                                          <p:val>
                                            <p:strVal val="0-#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9" fill="hold" grpId="0" nodeType="clickEffect">
                                  <p:stCondLst>
                                    <p:cond delay="0"/>
                                  </p:stCondLst>
                                  <p:childTnLst>
                                    <p:set>
                                      <p:cBhvr>
                                        <p:cTn id="42" dur="1" fill="hold">
                                          <p:stCondLst>
                                            <p:cond delay="0"/>
                                          </p:stCondLst>
                                        </p:cTn>
                                        <p:tgtEl>
                                          <p:spTgt spid="223237">
                                            <p:txEl>
                                              <p:pRg st="6" end="6"/>
                                            </p:txEl>
                                          </p:spTgt>
                                        </p:tgtEl>
                                        <p:attrNameLst>
                                          <p:attrName>style.visibility</p:attrName>
                                        </p:attrNameLst>
                                      </p:cBhvr>
                                      <p:to>
                                        <p:strVal val="visible"/>
                                      </p:to>
                                    </p:set>
                                    <p:anim calcmode="lin" valueType="num">
                                      <p:cBhvr additive="base">
                                        <p:cTn id="43" dur="500" fill="hold"/>
                                        <p:tgtEl>
                                          <p:spTgt spid="223237">
                                            <p:txEl>
                                              <p:pRg st="6" end="6"/>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223237">
                                            <p:txEl>
                                              <p:pRg st="6" end="6"/>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3237" grpId="0" build="p" autoUpdateAnimBg="0"/>
    </p:bldLst>
  </p:timing>
</p:sld>
</file>

<file path=ppt/slides/slide58.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1">
                <a:gamma/>
                <a:tint val="63529"/>
                <a:invGamma/>
              </a:schemeClr>
            </a:gs>
          </a:gsLst>
          <a:lin ang="5400000" scaled="1"/>
        </a:gradFill>
        <a:effectLst/>
      </p:bgPr>
    </p:bg>
    <p:spTree>
      <p:nvGrpSpPr>
        <p:cNvPr id="1" name=""/>
        <p:cNvGrpSpPr/>
        <p:nvPr/>
      </p:nvGrpSpPr>
      <p:grpSpPr>
        <a:xfrm>
          <a:off x="0" y="0"/>
          <a:ext cx="0" cy="0"/>
          <a:chOff x="0" y="0"/>
          <a:chExt cx="0" cy="0"/>
        </a:xfrm>
      </p:grpSpPr>
      <p:graphicFrame>
        <p:nvGraphicFramePr>
          <p:cNvPr id="211970" name="Object 2"/>
          <p:cNvGraphicFramePr>
            <a:graphicFrameLocks noChangeAspect="1"/>
          </p:cNvGraphicFramePr>
          <p:nvPr/>
        </p:nvGraphicFramePr>
        <p:xfrm>
          <a:off x="304800" y="3351213"/>
          <a:ext cx="8534400" cy="2114550"/>
        </p:xfrm>
        <a:graphic>
          <a:graphicData uri="http://schemas.openxmlformats.org/presentationml/2006/ole">
            <p:oleObj spid="_x0000_s3078" name="MS Org Chart" r:id="rId4" imgW="7754112" imgH="1920240" progId="">
              <p:embed followColorScheme="full"/>
            </p:oleObj>
          </a:graphicData>
        </a:graphic>
      </p:graphicFrame>
    </p:spTree>
  </p:cSld>
  <p:clrMapOvr>
    <a:overrideClrMapping bg1="dk2" tx1="lt1" bg2="dk1" tx2="lt2" accent1="accent1" accent2="accent2" accent3="accent3" accent4="accent4" accent5="accent5" accent6="accent6" hlink="hlink" folHlink="folHlink"/>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211970"/>
                                        </p:tgtEl>
                                        <p:attrNameLst>
                                          <p:attrName>style.visibility</p:attrName>
                                        </p:attrNameLst>
                                      </p:cBhvr>
                                      <p:to>
                                        <p:strVal val="visible"/>
                                      </p:to>
                                    </p:set>
                                    <p:anim calcmode="lin" valueType="num">
                                      <p:cBhvr additive="base">
                                        <p:cTn id="7" dur="500" fill="hold"/>
                                        <p:tgtEl>
                                          <p:spTgt spid="211970"/>
                                        </p:tgtEl>
                                        <p:attrNameLst>
                                          <p:attrName>ppt_x</p:attrName>
                                        </p:attrNameLst>
                                      </p:cBhvr>
                                      <p:tavLst>
                                        <p:tav tm="0">
                                          <p:val>
                                            <p:strVal val="0-#ppt_w/2"/>
                                          </p:val>
                                        </p:tav>
                                        <p:tav tm="100000">
                                          <p:val>
                                            <p:strVal val="#ppt_x"/>
                                          </p:val>
                                        </p:tav>
                                      </p:tavLst>
                                    </p:anim>
                                    <p:anim calcmode="lin" valueType="num">
                                      <p:cBhvr additive="base">
                                        <p:cTn id="8" dur="500" fill="hold"/>
                                        <p:tgtEl>
                                          <p:spTgt spid="211970"/>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ANISES.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9.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1">
                <a:gamma/>
                <a:tint val="63529"/>
                <a:invGamma/>
              </a:schemeClr>
            </a:gs>
          </a:gsLst>
          <a:lin ang="5400000" scaled="1"/>
        </a:gradFill>
        <a:effectLst/>
      </p:bgPr>
    </p:bg>
    <p:spTree>
      <p:nvGrpSpPr>
        <p:cNvPr id="1" name=""/>
        <p:cNvGrpSpPr/>
        <p:nvPr/>
      </p:nvGrpSpPr>
      <p:grpSpPr>
        <a:xfrm>
          <a:off x="0" y="0"/>
          <a:ext cx="0" cy="0"/>
          <a:chOff x="0" y="0"/>
          <a:chExt cx="0" cy="0"/>
        </a:xfrm>
      </p:grpSpPr>
      <p:sp>
        <p:nvSpPr>
          <p:cNvPr id="33796" name="Rectangle 4"/>
          <p:cNvSpPr>
            <a:spLocks noChangeArrowheads="1"/>
          </p:cNvSpPr>
          <p:nvPr/>
        </p:nvSpPr>
        <p:spPr bwMode="auto">
          <a:xfrm>
            <a:off x="179388" y="900113"/>
            <a:ext cx="8785225" cy="5578475"/>
          </a:xfrm>
          <a:prstGeom prst="rect">
            <a:avLst/>
          </a:prstGeom>
          <a:noFill/>
          <a:ln w="9525">
            <a:noFill/>
            <a:miter lim="800000"/>
            <a:headEnd/>
            <a:tailEnd/>
          </a:ln>
          <a:effectLst/>
        </p:spPr>
        <p:txBody>
          <a:bodyPr>
            <a:spAutoFit/>
          </a:bodyPr>
          <a:lstStyle/>
          <a:p>
            <a:pPr>
              <a:defRPr/>
            </a:pPr>
            <a:r>
              <a:rPr lang="tr-TR" sz="3000">
                <a:latin typeface="Comic Sans MS" pitchFamily="66" charset="0"/>
              </a:rPr>
              <a:t>   </a:t>
            </a:r>
            <a:r>
              <a:rPr lang="tr-TR" sz="3000">
                <a:effectLst>
                  <a:outerShdw blurRad="38100" dist="38100" dir="2700000" algn="tl">
                    <a:srgbClr val="000000"/>
                  </a:outerShdw>
                </a:effectLst>
                <a:latin typeface="Comic Sans MS" pitchFamily="66" charset="0"/>
              </a:rPr>
              <a:t>Tersine zincirleme yöntemi her beceri için uygun olmayabilir. Özellikle giyinme becerilerinde ve bazı meslekî becerilerde tersine zincirleme yönteminin diğer yöntemlere göre daha etkili olduğu bilinmektedir. </a:t>
            </a:r>
          </a:p>
          <a:p>
            <a:pPr>
              <a:defRPr/>
            </a:pPr>
            <a:r>
              <a:rPr lang="tr-TR" sz="3000">
                <a:effectLst>
                  <a:outerShdw blurRad="38100" dist="38100" dir="2700000" algn="tl">
                    <a:srgbClr val="000000"/>
                  </a:outerShdw>
                </a:effectLst>
                <a:latin typeface="Comic Sans MS" pitchFamily="66" charset="0"/>
              </a:rPr>
              <a:t>   Bunun nedeni; öğrencinin başlangıçta gerçekleştirmesini beklediğimiz becerinin oldukça az sayıda işlem basamağını içermesi, kolaylıkla başarıya ulaşmasının mümkün olması ve diğer basamakların öğretimi yapılırken bağımsızlığa ulaştığı işlem basamaklarını da tekrarlamasıdır</a:t>
            </a:r>
            <a:r>
              <a:rPr lang="tr-TR" sz="3000">
                <a:latin typeface="Comic Sans MS" pitchFamily="66" charset="0"/>
              </a:rPr>
              <a:t>.</a:t>
            </a:r>
          </a:p>
        </p:txBody>
      </p:sp>
    </p:spTree>
  </p:cSld>
  <p:clrMapOvr>
    <a:overrideClrMapping bg1="dk2" tx1="lt1" bg2="dk1" tx2="lt2" accent1="accent1" accent2="accent2" accent3="accent3" accent4="accent4" accent5="accent5" accent6="accent6" hlink="hlink" folHlink="folHlink"/>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33796">
                                            <p:txEl>
                                              <p:pRg st="0" end="0"/>
                                            </p:txEl>
                                          </p:spTgt>
                                        </p:tgtEl>
                                        <p:attrNameLst>
                                          <p:attrName>style.visibility</p:attrName>
                                        </p:attrNameLst>
                                      </p:cBhvr>
                                      <p:to>
                                        <p:strVal val="visible"/>
                                      </p:to>
                                    </p:set>
                                    <p:anim calcmode="lin" valueType="num">
                                      <p:cBhvr>
                                        <p:cTn id="7" dur="500" fill="hold"/>
                                        <p:tgtEl>
                                          <p:spTgt spid="33796">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3796">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nodeType="clickEffect">
                                  <p:stCondLst>
                                    <p:cond delay="0"/>
                                  </p:stCondLst>
                                  <p:childTnLst>
                                    <p:set>
                                      <p:cBhvr>
                                        <p:cTn id="12" dur="1" fill="hold">
                                          <p:stCondLst>
                                            <p:cond delay="0"/>
                                          </p:stCondLst>
                                        </p:cTn>
                                        <p:tgtEl>
                                          <p:spTgt spid="33796">
                                            <p:txEl>
                                              <p:pRg st="1" end="1"/>
                                            </p:txEl>
                                          </p:spTgt>
                                        </p:tgtEl>
                                        <p:attrNameLst>
                                          <p:attrName>style.visibility</p:attrName>
                                        </p:attrNameLst>
                                      </p:cBhvr>
                                      <p:to>
                                        <p:strVal val="visible"/>
                                      </p:to>
                                    </p:set>
                                    <p:anim calcmode="lin" valueType="num">
                                      <p:cBhvr>
                                        <p:cTn id="13" dur="500" fill="hold"/>
                                        <p:tgtEl>
                                          <p:spTgt spid="33796">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33796">
                                            <p:txEl>
                                              <p:pRg st="1" end="1"/>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21" name="Rectangle 5"/>
          <p:cNvSpPr>
            <a:spLocks noChangeArrowheads="1"/>
          </p:cNvSpPr>
          <p:nvPr/>
        </p:nvSpPr>
        <p:spPr bwMode="auto">
          <a:xfrm>
            <a:off x="1066800" y="1213164"/>
            <a:ext cx="7772400" cy="5003486"/>
          </a:xfrm>
          <a:prstGeom prst="rect">
            <a:avLst/>
          </a:prstGeom>
          <a:noFill/>
          <a:ln w="9525">
            <a:noFill/>
            <a:miter lim="800000"/>
            <a:headEnd/>
            <a:tailEnd/>
          </a:ln>
          <a:effectLst/>
        </p:spPr>
        <p:txBody>
          <a:bodyPr/>
          <a:lstStyle/>
          <a:p>
            <a:pPr>
              <a:buFont typeface="Wingdings" pitchFamily="2" charset="2"/>
              <a:buChar char="Ø"/>
            </a:pPr>
            <a:r>
              <a:rPr lang="tr-TR" sz="2400" smtClean="0"/>
              <a:t>Toplumsal Yaşam Becerileri</a:t>
            </a:r>
          </a:p>
          <a:p>
            <a:endParaRPr lang="tr-TR" sz="2400" smtClean="0"/>
          </a:p>
          <a:p>
            <a:pPr lvl="1">
              <a:buFont typeface="Wingdings" pitchFamily="2" charset="2"/>
              <a:buChar char="ü"/>
            </a:pPr>
            <a:r>
              <a:rPr lang="tr-TR" sz="2400" smtClean="0"/>
              <a:t>İletişim araçlarının kullanımı</a:t>
            </a:r>
          </a:p>
          <a:p>
            <a:pPr lvl="1">
              <a:buFont typeface="Wingdings" pitchFamily="2" charset="2"/>
              <a:buChar char="ü"/>
            </a:pPr>
            <a:r>
              <a:rPr lang="tr-TR" sz="2400" smtClean="0"/>
              <a:t>Alışveriş becerileri</a:t>
            </a:r>
          </a:p>
          <a:p>
            <a:pPr lvl="1">
              <a:buFont typeface="Wingdings" pitchFamily="2" charset="2"/>
              <a:buChar char="ü"/>
            </a:pPr>
            <a:r>
              <a:rPr lang="tr-TR" sz="2400" smtClean="0"/>
              <a:t>Sosyal ve kültürel etkinlikler</a:t>
            </a:r>
          </a:p>
          <a:p>
            <a:pPr lvl="1">
              <a:buFont typeface="Wingdings" pitchFamily="2" charset="2"/>
              <a:buChar char="ü"/>
            </a:pPr>
            <a:r>
              <a:rPr lang="tr-TR" sz="2400" smtClean="0"/>
              <a:t>Kamu alanlarının kullanımı ile ilgili beceriler</a:t>
            </a:r>
          </a:p>
          <a:p>
            <a:pPr lvl="1">
              <a:buFont typeface="Wingdings" pitchFamily="2" charset="2"/>
              <a:buChar char="ü"/>
            </a:pPr>
            <a:r>
              <a:rPr lang="tr-TR" sz="2400" smtClean="0"/>
              <a:t>Arkadaşlık, komşuluk ve akrabalık ilişkileri </a:t>
            </a:r>
          </a:p>
          <a:p>
            <a:pPr lvl="1">
              <a:buFont typeface="Wingdings" pitchFamily="2" charset="2"/>
              <a:buChar char="ü"/>
            </a:pPr>
            <a:r>
              <a:rPr lang="tr-TR" sz="2400" smtClean="0"/>
              <a:t>Bağımsız seyahat etme </a:t>
            </a:r>
            <a:endParaRPr lang="tr-TR" sz="2400"/>
          </a:p>
        </p:txBody>
      </p:sp>
      <p:pic>
        <p:nvPicPr>
          <p:cNvPr id="60424" name="Picture 8" descr="FINAN045"/>
          <p:cNvPicPr>
            <a:picLocks noChangeAspect="1" noChangeArrowheads="1"/>
          </p:cNvPicPr>
          <p:nvPr/>
        </p:nvPicPr>
        <p:blipFill>
          <a:blip r:embed="rId3" cstate="print"/>
          <a:srcRect/>
          <a:stretch>
            <a:fillRect/>
          </a:stretch>
        </p:blipFill>
        <p:spPr bwMode="auto">
          <a:xfrm>
            <a:off x="191349" y="126591"/>
            <a:ext cx="2109788" cy="984250"/>
          </a:xfrm>
          <a:prstGeom prst="rect">
            <a:avLst/>
          </a:prstGeom>
          <a:noFill/>
          <a:ln w="9525">
            <a:noFill/>
            <a:miter lim="800000"/>
            <a:headEnd/>
            <a:tailEnd/>
          </a:ln>
        </p:spPr>
      </p:pic>
    </p:spTree>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60421">
                                            <p:txEl>
                                              <p:pRg st="0" end="0"/>
                                            </p:txEl>
                                          </p:spTgt>
                                        </p:tgtEl>
                                        <p:attrNameLst>
                                          <p:attrName>style.visibility</p:attrName>
                                        </p:attrNameLst>
                                      </p:cBhvr>
                                      <p:to>
                                        <p:strVal val="visible"/>
                                      </p:to>
                                    </p:set>
                                    <p:animEffect transition="in" filter="box(out)">
                                      <p:cBhvr>
                                        <p:cTn id="7" dur="500"/>
                                        <p:tgtEl>
                                          <p:spTgt spid="60421">
                                            <p:txEl>
                                              <p:pRg st="0" end="0"/>
                                            </p:txEl>
                                          </p:spTgt>
                                        </p:tgtEl>
                                      </p:cBhvr>
                                    </p:animEffect>
                                  </p:childTnLst>
                                  <p:subTnLst>
                                    <p:audio>
                                      <p:cMediaNode>
                                        <p:cTn display="0" masterRel="sameClick">
                                          <p:stCondLst>
                                            <p:cond evt="begin" delay="0">
                                              <p:tn val="5"/>
                                            </p:cond>
                                          </p:stCondLst>
                                          <p:endCondLst>
                                            <p:cond evt="onStopAudio" delay="0">
                                              <p:tgtEl>
                                                <p:sldTgt/>
                                              </p:tgtEl>
                                            </p:cond>
                                          </p:endCondLst>
                                        </p:cTn>
                                        <p:tgtEl>
                                          <p:sndTgt r:embed="rId2" name="KAMERA.WAV"/>
                                        </p:tgtEl>
                                      </p:cMediaNode>
                                    </p:audio>
                                  </p:subTnLst>
                                </p:cTn>
                              </p:par>
                              <p:par>
                                <p:cTn id="8" presetID="4" presetClass="entr" presetSubtype="32" fill="hold" grpId="0" nodeType="withEffect">
                                  <p:stCondLst>
                                    <p:cond delay="0"/>
                                  </p:stCondLst>
                                  <p:childTnLst>
                                    <p:set>
                                      <p:cBhvr>
                                        <p:cTn id="9" dur="1" fill="hold">
                                          <p:stCondLst>
                                            <p:cond delay="0"/>
                                          </p:stCondLst>
                                        </p:cTn>
                                        <p:tgtEl>
                                          <p:spTgt spid="60421">
                                            <p:txEl>
                                              <p:pRg st="2" end="2"/>
                                            </p:txEl>
                                          </p:spTgt>
                                        </p:tgtEl>
                                        <p:attrNameLst>
                                          <p:attrName>style.visibility</p:attrName>
                                        </p:attrNameLst>
                                      </p:cBhvr>
                                      <p:to>
                                        <p:strVal val="visible"/>
                                      </p:to>
                                    </p:set>
                                    <p:animEffect transition="in" filter="box(out)">
                                      <p:cBhvr>
                                        <p:cTn id="10" dur="500"/>
                                        <p:tgtEl>
                                          <p:spTgt spid="60421">
                                            <p:txEl>
                                              <p:pRg st="2" end="2"/>
                                            </p:txEl>
                                          </p:spTgt>
                                        </p:tgtEl>
                                      </p:cBhvr>
                                    </p:animEffect>
                                  </p:childTnLst>
                                  <p:subTnLst>
                                    <p:audio>
                                      <p:cMediaNode>
                                        <p:cTn display="0" masterRel="sameClick">
                                          <p:stCondLst>
                                            <p:cond evt="begin" delay="0">
                                              <p:tn val="8"/>
                                            </p:cond>
                                          </p:stCondLst>
                                          <p:endCondLst>
                                            <p:cond evt="onStopAudio" delay="0">
                                              <p:tgtEl>
                                                <p:sldTgt/>
                                              </p:tgtEl>
                                            </p:cond>
                                          </p:endCondLst>
                                        </p:cTn>
                                        <p:tgtEl>
                                          <p:sndTgt r:embed="rId2" name="KAMERA.WAV"/>
                                        </p:tgtEl>
                                      </p:cMediaNode>
                                    </p:audio>
                                  </p:subTnLst>
                                </p:cTn>
                              </p:par>
                              <p:par>
                                <p:cTn id="11" presetID="4" presetClass="entr" presetSubtype="32" fill="hold" grpId="0" nodeType="withEffect">
                                  <p:stCondLst>
                                    <p:cond delay="0"/>
                                  </p:stCondLst>
                                  <p:childTnLst>
                                    <p:set>
                                      <p:cBhvr>
                                        <p:cTn id="12" dur="1" fill="hold">
                                          <p:stCondLst>
                                            <p:cond delay="0"/>
                                          </p:stCondLst>
                                        </p:cTn>
                                        <p:tgtEl>
                                          <p:spTgt spid="60421">
                                            <p:txEl>
                                              <p:pRg st="3" end="3"/>
                                            </p:txEl>
                                          </p:spTgt>
                                        </p:tgtEl>
                                        <p:attrNameLst>
                                          <p:attrName>style.visibility</p:attrName>
                                        </p:attrNameLst>
                                      </p:cBhvr>
                                      <p:to>
                                        <p:strVal val="visible"/>
                                      </p:to>
                                    </p:set>
                                    <p:animEffect transition="in" filter="box(out)">
                                      <p:cBhvr>
                                        <p:cTn id="13" dur="500"/>
                                        <p:tgtEl>
                                          <p:spTgt spid="60421">
                                            <p:txEl>
                                              <p:pRg st="3" end="3"/>
                                            </p:txEl>
                                          </p:spTgt>
                                        </p:tgtEl>
                                      </p:cBhvr>
                                    </p:animEffect>
                                  </p:childTnLst>
                                  <p:subTnLst>
                                    <p:audio>
                                      <p:cMediaNode>
                                        <p:cTn display="0" masterRel="sameClick">
                                          <p:stCondLst>
                                            <p:cond evt="begin" delay="0">
                                              <p:tn val="11"/>
                                            </p:cond>
                                          </p:stCondLst>
                                          <p:endCondLst>
                                            <p:cond evt="onStopAudio" delay="0">
                                              <p:tgtEl>
                                                <p:sldTgt/>
                                              </p:tgtEl>
                                            </p:cond>
                                          </p:endCondLst>
                                        </p:cTn>
                                        <p:tgtEl>
                                          <p:sndTgt r:embed="rId2" name="KAMERA.WAV"/>
                                        </p:tgtEl>
                                      </p:cMediaNode>
                                    </p:audio>
                                  </p:subTnLst>
                                </p:cTn>
                              </p:par>
                              <p:par>
                                <p:cTn id="14" presetID="4" presetClass="entr" presetSubtype="32" fill="hold" grpId="0" nodeType="withEffect">
                                  <p:stCondLst>
                                    <p:cond delay="0"/>
                                  </p:stCondLst>
                                  <p:childTnLst>
                                    <p:set>
                                      <p:cBhvr>
                                        <p:cTn id="15" dur="1" fill="hold">
                                          <p:stCondLst>
                                            <p:cond delay="0"/>
                                          </p:stCondLst>
                                        </p:cTn>
                                        <p:tgtEl>
                                          <p:spTgt spid="60421">
                                            <p:txEl>
                                              <p:pRg st="4" end="4"/>
                                            </p:txEl>
                                          </p:spTgt>
                                        </p:tgtEl>
                                        <p:attrNameLst>
                                          <p:attrName>style.visibility</p:attrName>
                                        </p:attrNameLst>
                                      </p:cBhvr>
                                      <p:to>
                                        <p:strVal val="visible"/>
                                      </p:to>
                                    </p:set>
                                    <p:animEffect transition="in" filter="box(out)">
                                      <p:cBhvr>
                                        <p:cTn id="16" dur="500"/>
                                        <p:tgtEl>
                                          <p:spTgt spid="60421">
                                            <p:txEl>
                                              <p:pRg st="4" end="4"/>
                                            </p:txEl>
                                          </p:spTgt>
                                        </p:tgtEl>
                                      </p:cBhvr>
                                    </p:animEffect>
                                  </p:childTnLst>
                                  <p:subTnLst>
                                    <p:audio>
                                      <p:cMediaNode>
                                        <p:cTn display="0" masterRel="sameClick">
                                          <p:stCondLst>
                                            <p:cond evt="begin" delay="0">
                                              <p:tn val="14"/>
                                            </p:cond>
                                          </p:stCondLst>
                                          <p:endCondLst>
                                            <p:cond evt="onStopAudio" delay="0">
                                              <p:tgtEl>
                                                <p:sldTgt/>
                                              </p:tgtEl>
                                            </p:cond>
                                          </p:endCondLst>
                                        </p:cTn>
                                        <p:tgtEl>
                                          <p:sndTgt r:embed="rId2" name="KAMERA.WAV"/>
                                        </p:tgtEl>
                                      </p:cMediaNode>
                                    </p:audio>
                                  </p:subTnLst>
                                </p:cTn>
                              </p:par>
                              <p:par>
                                <p:cTn id="17" presetID="4" presetClass="entr" presetSubtype="32" fill="hold" grpId="0" nodeType="withEffect">
                                  <p:stCondLst>
                                    <p:cond delay="0"/>
                                  </p:stCondLst>
                                  <p:childTnLst>
                                    <p:set>
                                      <p:cBhvr>
                                        <p:cTn id="18" dur="1" fill="hold">
                                          <p:stCondLst>
                                            <p:cond delay="0"/>
                                          </p:stCondLst>
                                        </p:cTn>
                                        <p:tgtEl>
                                          <p:spTgt spid="60421">
                                            <p:txEl>
                                              <p:pRg st="5" end="5"/>
                                            </p:txEl>
                                          </p:spTgt>
                                        </p:tgtEl>
                                        <p:attrNameLst>
                                          <p:attrName>style.visibility</p:attrName>
                                        </p:attrNameLst>
                                      </p:cBhvr>
                                      <p:to>
                                        <p:strVal val="visible"/>
                                      </p:to>
                                    </p:set>
                                    <p:animEffect transition="in" filter="box(out)">
                                      <p:cBhvr>
                                        <p:cTn id="19" dur="500"/>
                                        <p:tgtEl>
                                          <p:spTgt spid="60421">
                                            <p:txEl>
                                              <p:pRg st="5" end="5"/>
                                            </p:txEl>
                                          </p:spTgt>
                                        </p:tgtEl>
                                      </p:cBhvr>
                                    </p:animEffect>
                                  </p:childTnLst>
                                  <p:subTnLst>
                                    <p:audio>
                                      <p:cMediaNode>
                                        <p:cTn display="0" masterRel="sameClick">
                                          <p:stCondLst>
                                            <p:cond evt="begin" delay="0">
                                              <p:tn val="17"/>
                                            </p:cond>
                                          </p:stCondLst>
                                          <p:endCondLst>
                                            <p:cond evt="onStopAudio" delay="0">
                                              <p:tgtEl>
                                                <p:sldTgt/>
                                              </p:tgtEl>
                                            </p:cond>
                                          </p:endCondLst>
                                        </p:cTn>
                                        <p:tgtEl>
                                          <p:sndTgt r:embed="rId2" name="KAMERA.WAV"/>
                                        </p:tgtEl>
                                      </p:cMediaNode>
                                    </p:audio>
                                  </p:subTnLst>
                                </p:cTn>
                              </p:par>
                              <p:par>
                                <p:cTn id="20" presetID="4" presetClass="entr" presetSubtype="32" fill="hold" grpId="0" nodeType="withEffect">
                                  <p:stCondLst>
                                    <p:cond delay="0"/>
                                  </p:stCondLst>
                                  <p:childTnLst>
                                    <p:set>
                                      <p:cBhvr>
                                        <p:cTn id="21" dur="1" fill="hold">
                                          <p:stCondLst>
                                            <p:cond delay="0"/>
                                          </p:stCondLst>
                                        </p:cTn>
                                        <p:tgtEl>
                                          <p:spTgt spid="60421">
                                            <p:txEl>
                                              <p:pRg st="6" end="6"/>
                                            </p:txEl>
                                          </p:spTgt>
                                        </p:tgtEl>
                                        <p:attrNameLst>
                                          <p:attrName>style.visibility</p:attrName>
                                        </p:attrNameLst>
                                      </p:cBhvr>
                                      <p:to>
                                        <p:strVal val="visible"/>
                                      </p:to>
                                    </p:set>
                                    <p:animEffect transition="in" filter="box(out)">
                                      <p:cBhvr>
                                        <p:cTn id="22" dur="500"/>
                                        <p:tgtEl>
                                          <p:spTgt spid="60421">
                                            <p:txEl>
                                              <p:pRg st="6" end="6"/>
                                            </p:txEl>
                                          </p:spTgt>
                                        </p:tgtEl>
                                      </p:cBhvr>
                                    </p:animEffect>
                                  </p:childTnLst>
                                  <p:subTnLst>
                                    <p:audio>
                                      <p:cMediaNode>
                                        <p:cTn display="0" masterRel="sameClick">
                                          <p:stCondLst>
                                            <p:cond evt="begin" delay="0">
                                              <p:tn val="20"/>
                                            </p:cond>
                                          </p:stCondLst>
                                          <p:endCondLst>
                                            <p:cond evt="onStopAudio" delay="0">
                                              <p:tgtEl>
                                                <p:sldTgt/>
                                              </p:tgtEl>
                                            </p:cond>
                                          </p:endCondLst>
                                        </p:cTn>
                                        <p:tgtEl>
                                          <p:sndTgt r:embed="rId2" name="KAMERA.WAV"/>
                                        </p:tgtEl>
                                      </p:cMediaNode>
                                    </p:audio>
                                  </p:subTnLst>
                                </p:cTn>
                              </p:par>
                              <p:par>
                                <p:cTn id="23" presetID="4" presetClass="entr" presetSubtype="32" fill="hold" grpId="0" nodeType="withEffect">
                                  <p:stCondLst>
                                    <p:cond delay="0"/>
                                  </p:stCondLst>
                                  <p:childTnLst>
                                    <p:set>
                                      <p:cBhvr>
                                        <p:cTn id="24" dur="1" fill="hold">
                                          <p:stCondLst>
                                            <p:cond delay="0"/>
                                          </p:stCondLst>
                                        </p:cTn>
                                        <p:tgtEl>
                                          <p:spTgt spid="60421">
                                            <p:txEl>
                                              <p:pRg st="7" end="7"/>
                                            </p:txEl>
                                          </p:spTgt>
                                        </p:tgtEl>
                                        <p:attrNameLst>
                                          <p:attrName>style.visibility</p:attrName>
                                        </p:attrNameLst>
                                      </p:cBhvr>
                                      <p:to>
                                        <p:strVal val="visible"/>
                                      </p:to>
                                    </p:set>
                                    <p:animEffect transition="in" filter="box(out)">
                                      <p:cBhvr>
                                        <p:cTn id="25" dur="500"/>
                                        <p:tgtEl>
                                          <p:spTgt spid="60421">
                                            <p:txEl>
                                              <p:pRg st="7" end="7"/>
                                            </p:txEl>
                                          </p:spTgt>
                                        </p:tgtEl>
                                      </p:cBhvr>
                                    </p:animEffect>
                                  </p:childTnLst>
                                  <p:subTnLst>
                                    <p:audio>
                                      <p:cMediaNode>
                                        <p:cTn display="0" masterRel="sameClick">
                                          <p:stCondLst>
                                            <p:cond evt="begin" delay="0">
                                              <p:tn val="23"/>
                                            </p:cond>
                                          </p:stCondLst>
                                          <p:endCondLst>
                                            <p:cond evt="onStopAudio" delay="0">
                                              <p:tgtEl>
                                                <p:sldTgt/>
                                              </p:tgtEl>
                                            </p:cond>
                                          </p:endCondLst>
                                        </p:cTn>
                                        <p:tgtEl>
                                          <p:sndTgt r:embed="rId2" name="KAMERA.WAV"/>
                                        </p:tgtEl>
                                      </p:cMediaNode>
                                    </p:audio>
                                  </p:subTnLst>
                                </p:cTn>
                              </p:par>
                            </p:childTnLst>
                          </p:cTn>
                        </p:par>
                      </p:childTnLst>
                    </p:cTn>
                  </p:par>
                  <p:par>
                    <p:cTn id="26" fill="hold">
                      <p:stCondLst>
                        <p:cond delay="indefinite"/>
                      </p:stCondLst>
                      <p:childTnLst>
                        <p:par>
                          <p:cTn id="27" fill="hold">
                            <p:stCondLst>
                              <p:cond delay="0"/>
                            </p:stCondLst>
                            <p:childTnLst>
                              <p:par>
                                <p:cTn id="28" presetID="47" presetClass="entr" presetSubtype="0" fill="hold" nodeType="clickEffect">
                                  <p:stCondLst>
                                    <p:cond delay="0"/>
                                  </p:stCondLst>
                                  <p:childTnLst>
                                    <p:set>
                                      <p:cBhvr>
                                        <p:cTn id="29" dur="1" fill="hold">
                                          <p:stCondLst>
                                            <p:cond delay="0"/>
                                          </p:stCondLst>
                                        </p:cTn>
                                        <p:tgtEl>
                                          <p:spTgt spid="60424"/>
                                        </p:tgtEl>
                                        <p:attrNameLst>
                                          <p:attrName>style.visibility</p:attrName>
                                        </p:attrNameLst>
                                      </p:cBhvr>
                                      <p:to>
                                        <p:strVal val="visible"/>
                                      </p:to>
                                    </p:set>
                                    <p:animEffect transition="in" filter="fade">
                                      <p:cBhvr>
                                        <p:cTn id="30" dur="1000"/>
                                        <p:tgtEl>
                                          <p:spTgt spid="60424"/>
                                        </p:tgtEl>
                                      </p:cBhvr>
                                    </p:animEffect>
                                    <p:anim calcmode="lin" valueType="num">
                                      <p:cBhvr>
                                        <p:cTn id="31" dur="1000" fill="hold"/>
                                        <p:tgtEl>
                                          <p:spTgt spid="60424"/>
                                        </p:tgtEl>
                                        <p:attrNameLst>
                                          <p:attrName>ppt_x</p:attrName>
                                        </p:attrNameLst>
                                      </p:cBhvr>
                                      <p:tavLst>
                                        <p:tav tm="0">
                                          <p:val>
                                            <p:strVal val="#ppt_x"/>
                                          </p:val>
                                        </p:tav>
                                        <p:tav tm="100000">
                                          <p:val>
                                            <p:strVal val="#ppt_x"/>
                                          </p:val>
                                        </p:tav>
                                      </p:tavLst>
                                    </p:anim>
                                    <p:anim calcmode="lin" valueType="num">
                                      <p:cBhvr>
                                        <p:cTn id="32" dur="1000" fill="hold"/>
                                        <p:tgtEl>
                                          <p:spTgt spid="6042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421" grpId="0" build="p" autoUpdateAnimBg="0"/>
    </p:bldLst>
  </p:timing>
</p:sld>
</file>

<file path=ppt/slides/slide60.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1">
                <a:gamma/>
                <a:tint val="63529"/>
                <a:invGamma/>
              </a:schemeClr>
            </a:gs>
          </a:gsLst>
          <a:lin ang="5400000" scaled="1"/>
        </a:gradFill>
        <a:effectLst/>
      </p:bgPr>
    </p:bg>
    <p:spTree>
      <p:nvGrpSpPr>
        <p:cNvPr id="1" name=""/>
        <p:cNvGrpSpPr/>
        <p:nvPr/>
      </p:nvGrpSpPr>
      <p:grpSpPr>
        <a:xfrm>
          <a:off x="0" y="0"/>
          <a:ext cx="0" cy="0"/>
          <a:chOff x="0" y="0"/>
          <a:chExt cx="0" cy="0"/>
        </a:xfrm>
      </p:grpSpPr>
      <p:sp>
        <p:nvSpPr>
          <p:cNvPr id="34820" name="Rectangle 4"/>
          <p:cNvSpPr>
            <a:spLocks noChangeArrowheads="1"/>
          </p:cNvSpPr>
          <p:nvPr/>
        </p:nvSpPr>
        <p:spPr bwMode="auto">
          <a:xfrm>
            <a:off x="250825" y="928688"/>
            <a:ext cx="8713788" cy="5453062"/>
          </a:xfrm>
          <a:prstGeom prst="rect">
            <a:avLst/>
          </a:prstGeom>
          <a:noFill/>
          <a:ln w="9525">
            <a:noFill/>
            <a:miter lim="800000"/>
            <a:headEnd/>
            <a:tailEnd/>
          </a:ln>
          <a:effectLst/>
        </p:spPr>
        <p:txBody>
          <a:bodyPr>
            <a:spAutoFit/>
          </a:bodyPr>
          <a:lstStyle/>
          <a:p>
            <a:pPr marL="342900" indent="-342900">
              <a:defRPr/>
            </a:pPr>
            <a:r>
              <a:rPr lang="tr-TR" sz="3200">
                <a:effectLst>
                  <a:outerShdw blurRad="38100" dist="38100" dir="2700000" algn="tl">
                    <a:srgbClr val="000000"/>
                  </a:outerShdw>
                </a:effectLst>
                <a:latin typeface="Comic Sans MS" pitchFamily="66" charset="0"/>
              </a:rPr>
              <a:t>      Aşağıda tersine zincirleme yöntemine göre oluşturulmuş ceket giyme becerisi aşamalarına yer verilmiştir.</a:t>
            </a:r>
          </a:p>
          <a:p>
            <a:pPr marL="342900" indent="-342900">
              <a:defRPr/>
            </a:pPr>
            <a:endParaRPr lang="tr-TR" sz="3200">
              <a:effectLst>
                <a:outerShdw blurRad="38100" dist="38100" dir="2700000" algn="tl">
                  <a:srgbClr val="000000"/>
                </a:outerShdw>
              </a:effectLst>
              <a:latin typeface="Comic Sans MS" pitchFamily="66" charset="0"/>
            </a:endParaRPr>
          </a:p>
          <a:p>
            <a:pPr marL="342900" indent="-342900">
              <a:defRPr/>
            </a:pPr>
            <a:r>
              <a:rPr lang="tr-TR" sz="3200" b="1">
                <a:effectLst>
                  <a:outerShdw blurRad="38100" dist="38100" dir="2700000" algn="tl">
                    <a:srgbClr val="000000"/>
                  </a:outerShdw>
                </a:effectLst>
                <a:latin typeface="Comic Sans MS" pitchFamily="66" charset="0"/>
              </a:rPr>
              <a:t>1.</a:t>
            </a:r>
            <a:r>
              <a:rPr lang="tr-TR" sz="3200">
                <a:effectLst>
                  <a:outerShdw blurRad="38100" dist="38100" dir="2700000" algn="tl">
                    <a:srgbClr val="000000"/>
                  </a:outerShdw>
                </a:effectLst>
                <a:latin typeface="Comic Sans MS" pitchFamily="66" charset="0"/>
              </a:rPr>
              <a:t> Her iki kolu giydirilmiş ceketi giyer.</a:t>
            </a:r>
          </a:p>
          <a:p>
            <a:pPr marL="342900" indent="-342900">
              <a:defRPr/>
            </a:pPr>
            <a:endParaRPr lang="tr-TR" sz="3200" b="1">
              <a:effectLst>
                <a:outerShdw blurRad="38100" dist="38100" dir="2700000" algn="tl">
                  <a:srgbClr val="000000"/>
                </a:outerShdw>
              </a:effectLst>
              <a:latin typeface="Comic Sans MS" pitchFamily="66" charset="0"/>
            </a:endParaRPr>
          </a:p>
          <a:p>
            <a:pPr marL="342900" indent="-342900">
              <a:defRPr/>
            </a:pPr>
            <a:r>
              <a:rPr lang="tr-TR" sz="3200" b="1">
                <a:effectLst>
                  <a:outerShdw blurRad="38100" dist="38100" dir="2700000" algn="tl">
                    <a:srgbClr val="000000"/>
                  </a:outerShdw>
                </a:effectLst>
                <a:latin typeface="Comic Sans MS" pitchFamily="66" charset="0"/>
              </a:rPr>
              <a:t>2.</a:t>
            </a:r>
            <a:r>
              <a:rPr lang="tr-TR" sz="3200">
                <a:effectLst>
                  <a:outerShdw blurRad="38100" dist="38100" dir="2700000" algn="tl">
                    <a:srgbClr val="000000"/>
                  </a:outerShdw>
                </a:effectLst>
                <a:latin typeface="Comic Sans MS" pitchFamily="66" charset="0"/>
              </a:rPr>
              <a:t> Tek kolu giydirilmiş ceketi giyer.</a:t>
            </a:r>
          </a:p>
          <a:p>
            <a:pPr marL="342900" indent="-342900">
              <a:defRPr/>
            </a:pPr>
            <a:endParaRPr lang="tr-TR" sz="3200">
              <a:effectLst>
                <a:outerShdw blurRad="38100" dist="38100" dir="2700000" algn="tl">
                  <a:srgbClr val="000000"/>
                </a:outerShdw>
              </a:effectLst>
              <a:latin typeface="Comic Sans MS" pitchFamily="66" charset="0"/>
            </a:endParaRPr>
          </a:p>
          <a:p>
            <a:pPr marL="342900" indent="-342900">
              <a:defRPr/>
            </a:pPr>
            <a:r>
              <a:rPr lang="tr-TR" sz="3200" b="1">
                <a:effectLst>
                  <a:outerShdw blurRad="38100" dist="38100" dir="2700000" algn="tl">
                    <a:srgbClr val="000000"/>
                  </a:outerShdw>
                </a:effectLst>
                <a:latin typeface="Comic Sans MS" pitchFamily="66" charset="0"/>
              </a:rPr>
              <a:t>3.</a:t>
            </a:r>
            <a:r>
              <a:rPr lang="tr-TR" sz="3200">
                <a:effectLst>
                  <a:outerShdw blurRad="38100" dist="38100" dir="2700000" algn="tl">
                    <a:srgbClr val="000000"/>
                  </a:outerShdw>
                </a:effectLst>
                <a:latin typeface="Comic Sans MS" pitchFamily="66" charset="0"/>
              </a:rPr>
              <a:t> Giyeceği şekilde tutulan ceketi giyer.</a:t>
            </a:r>
          </a:p>
          <a:p>
            <a:pPr marL="342900" indent="-342900">
              <a:defRPr/>
            </a:pPr>
            <a:endParaRPr lang="tr-TR" sz="3200">
              <a:effectLst>
                <a:outerShdw blurRad="38100" dist="38100" dir="2700000" algn="tl">
                  <a:srgbClr val="000000"/>
                </a:outerShdw>
              </a:effectLst>
              <a:latin typeface="Comic Sans MS" pitchFamily="66" charset="0"/>
            </a:endParaRPr>
          </a:p>
          <a:p>
            <a:pPr marL="342900" indent="-342900">
              <a:defRPr/>
            </a:pPr>
            <a:r>
              <a:rPr lang="tr-TR" sz="3200" b="1">
                <a:effectLst>
                  <a:outerShdw blurRad="38100" dist="38100" dir="2700000" algn="tl">
                    <a:srgbClr val="000000"/>
                  </a:outerShdw>
                </a:effectLst>
                <a:latin typeface="Comic Sans MS" pitchFamily="66" charset="0"/>
              </a:rPr>
              <a:t>4.</a:t>
            </a:r>
            <a:r>
              <a:rPr lang="tr-TR" sz="3200">
                <a:effectLst>
                  <a:outerShdw blurRad="38100" dist="38100" dir="2700000" algn="tl">
                    <a:srgbClr val="000000"/>
                  </a:outerShdw>
                </a:effectLst>
                <a:latin typeface="Comic Sans MS" pitchFamily="66" charset="0"/>
              </a:rPr>
              <a:t> Verilen ceketi giyer.</a:t>
            </a:r>
          </a:p>
        </p:txBody>
      </p:sp>
      <p:pic>
        <p:nvPicPr>
          <p:cNvPr id="104451" name="Picture 6" descr="JACKT006"/>
          <p:cNvPicPr>
            <a:picLocks noGrp="1" noChangeAspect="1" noChangeArrowheads="1"/>
          </p:cNvPicPr>
          <p:nvPr>
            <p:ph/>
          </p:nvPr>
        </p:nvPicPr>
        <p:blipFill>
          <a:blip r:embed="rId2" cstate="print"/>
          <a:stretch>
            <a:fillRect/>
          </a:stretch>
        </p:blipFill>
        <p:spPr>
          <a:xfrm>
            <a:off x="3346380" y="1277829"/>
            <a:ext cx="2451240" cy="3853080"/>
          </a:xfrm>
          <a:noFill/>
        </p:spPr>
      </p:pic>
    </p:spTree>
  </p:cSld>
  <p:clrMapOvr>
    <a:overrideClrMapping bg1="dk2" tx1="lt1" bg2="dk1" tx2="lt2" accent1="accent1" accent2="accent2" accent3="accent3" accent4="accent4" accent5="accent5" accent6="accent6" hlink="hlink" folHlink="folHlink"/>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34820">
                                            <p:txEl>
                                              <p:pRg st="0" end="0"/>
                                            </p:txEl>
                                          </p:spTgt>
                                        </p:tgtEl>
                                        <p:attrNameLst>
                                          <p:attrName>style.visibility</p:attrName>
                                        </p:attrNameLst>
                                      </p:cBhvr>
                                      <p:to>
                                        <p:strVal val="visible"/>
                                      </p:to>
                                    </p:set>
                                    <p:anim calcmode="lin" valueType="num">
                                      <p:cBhvr>
                                        <p:cTn id="7" dur="500" fill="hold"/>
                                        <p:tgtEl>
                                          <p:spTgt spid="34820">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4820">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nodeType="clickEffect">
                                  <p:stCondLst>
                                    <p:cond delay="0"/>
                                  </p:stCondLst>
                                  <p:childTnLst>
                                    <p:set>
                                      <p:cBhvr>
                                        <p:cTn id="12" dur="1" fill="hold">
                                          <p:stCondLst>
                                            <p:cond delay="0"/>
                                          </p:stCondLst>
                                        </p:cTn>
                                        <p:tgtEl>
                                          <p:spTgt spid="34820">
                                            <p:txEl>
                                              <p:pRg st="2" end="2"/>
                                            </p:txEl>
                                          </p:spTgt>
                                        </p:tgtEl>
                                        <p:attrNameLst>
                                          <p:attrName>style.visibility</p:attrName>
                                        </p:attrNameLst>
                                      </p:cBhvr>
                                      <p:to>
                                        <p:strVal val="visible"/>
                                      </p:to>
                                    </p:set>
                                    <p:anim calcmode="lin" valueType="num">
                                      <p:cBhvr>
                                        <p:cTn id="13" dur="500" fill="hold"/>
                                        <p:tgtEl>
                                          <p:spTgt spid="34820">
                                            <p:txEl>
                                              <p:pRg st="2" end="2"/>
                                            </p:txEl>
                                          </p:spTgt>
                                        </p:tgtEl>
                                        <p:attrNameLst>
                                          <p:attrName>ppt_w</p:attrName>
                                        </p:attrNameLst>
                                      </p:cBhvr>
                                      <p:tavLst>
                                        <p:tav tm="0">
                                          <p:val>
                                            <p:fltVal val="0"/>
                                          </p:val>
                                        </p:tav>
                                        <p:tav tm="100000">
                                          <p:val>
                                            <p:strVal val="#ppt_w"/>
                                          </p:val>
                                        </p:tav>
                                      </p:tavLst>
                                    </p:anim>
                                    <p:anim calcmode="lin" valueType="num">
                                      <p:cBhvr>
                                        <p:cTn id="14" dur="500" fill="hold"/>
                                        <p:tgtEl>
                                          <p:spTgt spid="34820">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nodeType="clickEffect">
                                  <p:stCondLst>
                                    <p:cond delay="0"/>
                                  </p:stCondLst>
                                  <p:childTnLst>
                                    <p:set>
                                      <p:cBhvr>
                                        <p:cTn id="18" dur="1" fill="hold">
                                          <p:stCondLst>
                                            <p:cond delay="0"/>
                                          </p:stCondLst>
                                        </p:cTn>
                                        <p:tgtEl>
                                          <p:spTgt spid="34820">
                                            <p:txEl>
                                              <p:pRg st="4" end="4"/>
                                            </p:txEl>
                                          </p:spTgt>
                                        </p:tgtEl>
                                        <p:attrNameLst>
                                          <p:attrName>style.visibility</p:attrName>
                                        </p:attrNameLst>
                                      </p:cBhvr>
                                      <p:to>
                                        <p:strVal val="visible"/>
                                      </p:to>
                                    </p:set>
                                    <p:anim calcmode="lin" valueType="num">
                                      <p:cBhvr>
                                        <p:cTn id="19" dur="500" fill="hold"/>
                                        <p:tgtEl>
                                          <p:spTgt spid="34820">
                                            <p:txEl>
                                              <p:pRg st="4" end="4"/>
                                            </p:txEl>
                                          </p:spTgt>
                                        </p:tgtEl>
                                        <p:attrNameLst>
                                          <p:attrName>ppt_w</p:attrName>
                                        </p:attrNameLst>
                                      </p:cBhvr>
                                      <p:tavLst>
                                        <p:tav tm="0">
                                          <p:val>
                                            <p:fltVal val="0"/>
                                          </p:val>
                                        </p:tav>
                                        <p:tav tm="100000">
                                          <p:val>
                                            <p:strVal val="#ppt_w"/>
                                          </p:val>
                                        </p:tav>
                                      </p:tavLst>
                                    </p:anim>
                                    <p:anim calcmode="lin" valueType="num">
                                      <p:cBhvr>
                                        <p:cTn id="20" dur="500" fill="hold"/>
                                        <p:tgtEl>
                                          <p:spTgt spid="34820">
                                            <p:txEl>
                                              <p:pRg st="4" end="4"/>
                                            </p:txEl>
                                          </p:spTgt>
                                        </p:tgtEl>
                                        <p:attrNameLst>
                                          <p:attrName>ppt_h</p:attrName>
                                        </p:attrNameLst>
                                      </p:cBhvr>
                                      <p:tavLst>
                                        <p:tav tm="0">
                                          <p:val>
                                            <p:fltVal val="0"/>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23" presetClass="entr" presetSubtype="16" fill="hold" nodeType="clickEffect">
                                  <p:stCondLst>
                                    <p:cond delay="0"/>
                                  </p:stCondLst>
                                  <p:childTnLst>
                                    <p:set>
                                      <p:cBhvr>
                                        <p:cTn id="24" dur="1" fill="hold">
                                          <p:stCondLst>
                                            <p:cond delay="0"/>
                                          </p:stCondLst>
                                        </p:cTn>
                                        <p:tgtEl>
                                          <p:spTgt spid="34820">
                                            <p:txEl>
                                              <p:pRg st="6" end="6"/>
                                            </p:txEl>
                                          </p:spTgt>
                                        </p:tgtEl>
                                        <p:attrNameLst>
                                          <p:attrName>style.visibility</p:attrName>
                                        </p:attrNameLst>
                                      </p:cBhvr>
                                      <p:to>
                                        <p:strVal val="visible"/>
                                      </p:to>
                                    </p:set>
                                    <p:anim calcmode="lin" valueType="num">
                                      <p:cBhvr>
                                        <p:cTn id="25" dur="500" fill="hold"/>
                                        <p:tgtEl>
                                          <p:spTgt spid="34820">
                                            <p:txEl>
                                              <p:pRg st="6" end="6"/>
                                            </p:txEl>
                                          </p:spTgt>
                                        </p:tgtEl>
                                        <p:attrNameLst>
                                          <p:attrName>ppt_w</p:attrName>
                                        </p:attrNameLst>
                                      </p:cBhvr>
                                      <p:tavLst>
                                        <p:tav tm="0">
                                          <p:val>
                                            <p:fltVal val="0"/>
                                          </p:val>
                                        </p:tav>
                                        <p:tav tm="100000">
                                          <p:val>
                                            <p:strVal val="#ppt_w"/>
                                          </p:val>
                                        </p:tav>
                                      </p:tavLst>
                                    </p:anim>
                                    <p:anim calcmode="lin" valueType="num">
                                      <p:cBhvr>
                                        <p:cTn id="26" dur="500" fill="hold"/>
                                        <p:tgtEl>
                                          <p:spTgt spid="34820">
                                            <p:txEl>
                                              <p:pRg st="6" end="6"/>
                                            </p:txEl>
                                          </p:spTgt>
                                        </p:tgtEl>
                                        <p:attrNameLst>
                                          <p:attrName>ppt_h</p:attrName>
                                        </p:attrNameLst>
                                      </p:cBhvr>
                                      <p:tavLst>
                                        <p:tav tm="0">
                                          <p:val>
                                            <p:fltVal val="0"/>
                                          </p:val>
                                        </p:tav>
                                        <p:tav tm="100000">
                                          <p:val>
                                            <p:strVal val="#ppt_h"/>
                                          </p:val>
                                        </p:tav>
                                      </p:tavLst>
                                    </p:anim>
                                  </p:childTnLst>
                                </p:cTn>
                              </p:par>
                            </p:childTnLst>
                          </p:cTn>
                        </p:par>
                      </p:childTnLst>
                    </p:cTn>
                  </p:par>
                  <p:par>
                    <p:cTn id="27" fill="hold">
                      <p:stCondLst>
                        <p:cond delay="indefinite"/>
                      </p:stCondLst>
                      <p:childTnLst>
                        <p:par>
                          <p:cTn id="28" fill="hold">
                            <p:stCondLst>
                              <p:cond delay="0"/>
                            </p:stCondLst>
                            <p:childTnLst>
                              <p:par>
                                <p:cTn id="29" presetID="23" presetClass="entr" presetSubtype="16" fill="hold" nodeType="clickEffect">
                                  <p:stCondLst>
                                    <p:cond delay="0"/>
                                  </p:stCondLst>
                                  <p:childTnLst>
                                    <p:set>
                                      <p:cBhvr>
                                        <p:cTn id="30" dur="1" fill="hold">
                                          <p:stCondLst>
                                            <p:cond delay="0"/>
                                          </p:stCondLst>
                                        </p:cTn>
                                        <p:tgtEl>
                                          <p:spTgt spid="34820">
                                            <p:txEl>
                                              <p:pRg st="8" end="8"/>
                                            </p:txEl>
                                          </p:spTgt>
                                        </p:tgtEl>
                                        <p:attrNameLst>
                                          <p:attrName>style.visibility</p:attrName>
                                        </p:attrNameLst>
                                      </p:cBhvr>
                                      <p:to>
                                        <p:strVal val="visible"/>
                                      </p:to>
                                    </p:set>
                                    <p:anim calcmode="lin" valueType="num">
                                      <p:cBhvr>
                                        <p:cTn id="31" dur="500" fill="hold"/>
                                        <p:tgtEl>
                                          <p:spTgt spid="34820">
                                            <p:txEl>
                                              <p:pRg st="8" end="8"/>
                                            </p:txEl>
                                          </p:spTgt>
                                        </p:tgtEl>
                                        <p:attrNameLst>
                                          <p:attrName>ppt_w</p:attrName>
                                        </p:attrNameLst>
                                      </p:cBhvr>
                                      <p:tavLst>
                                        <p:tav tm="0">
                                          <p:val>
                                            <p:fltVal val="0"/>
                                          </p:val>
                                        </p:tav>
                                        <p:tav tm="100000">
                                          <p:val>
                                            <p:strVal val="#ppt_w"/>
                                          </p:val>
                                        </p:tav>
                                      </p:tavLst>
                                    </p:anim>
                                    <p:anim calcmode="lin" valueType="num">
                                      <p:cBhvr>
                                        <p:cTn id="32" dur="500" fill="hold"/>
                                        <p:tgtEl>
                                          <p:spTgt spid="34820">
                                            <p:txEl>
                                              <p:pRg st="8" end="8"/>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9092" name="Picture 4" descr="CPEPO012"/>
          <p:cNvPicPr>
            <a:picLocks noChangeAspect="1" noChangeArrowheads="1"/>
          </p:cNvPicPr>
          <p:nvPr/>
        </p:nvPicPr>
        <p:blipFill>
          <a:blip r:embed="rId2" cstate="print"/>
          <a:srcRect/>
          <a:stretch>
            <a:fillRect/>
          </a:stretch>
        </p:blipFill>
        <p:spPr bwMode="auto">
          <a:xfrm>
            <a:off x="604838" y="1822450"/>
            <a:ext cx="7934325" cy="4086225"/>
          </a:xfrm>
          <a:prstGeom prst="rect">
            <a:avLst/>
          </a:prstGeom>
          <a:noFill/>
          <a:ln w="9525">
            <a:noFill/>
            <a:miter lim="800000"/>
            <a:headEnd/>
            <a:tailEnd/>
          </a:ln>
        </p:spPr>
      </p:pic>
    </p:spTree>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mph" presetSubtype="0" fill="hold" nodeType="clickEffect">
                                  <p:stCondLst>
                                    <p:cond delay="0"/>
                                  </p:stCondLst>
                                  <p:childTnLst>
                                    <p:animClr clrSpc="rgb" dir="cw">
                                      <p:cBhvr override="childStyle">
                                        <p:cTn id="6" dur="250" autoRev="1" fill="hold"/>
                                        <p:tgtEl>
                                          <p:spTgt spid="89092"/>
                                        </p:tgtEl>
                                        <p:attrNameLst>
                                          <p:attrName>style.color</p:attrName>
                                        </p:attrNameLst>
                                      </p:cBhvr>
                                      <p:to>
                                        <a:schemeClr val="bg1"/>
                                      </p:to>
                                    </p:animClr>
                                    <p:animClr clrSpc="rgb" dir="cw">
                                      <p:cBhvr>
                                        <p:cTn id="7" dur="250" autoRev="1" fill="hold"/>
                                        <p:tgtEl>
                                          <p:spTgt spid="89092"/>
                                        </p:tgtEl>
                                        <p:attrNameLst>
                                          <p:attrName>fillcolor</p:attrName>
                                        </p:attrNameLst>
                                      </p:cBhvr>
                                      <p:to>
                                        <a:schemeClr val="bg1"/>
                                      </p:to>
                                    </p:animClr>
                                    <p:set>
                                      <p:cBhvr>
                                        <p:cTn id="8" dur="250" autoRev="1" fill="hold"/>
                                        <p:tgtEl>
                                          <p:spTgt spid="89092"/>
                                        </p:tgtEl>
                                        <p:attrNameLst>
                                          <p:attrName>fill.type</p:attrName>
                                        </p:attrNameLst>
                                      </p:cBhvr>
                                      <p:to>
                                        <p:strVal val="solid"/>
                                      </p:to>
                                    </p:set>
                                    <p:set>
                                      <p:cBhvr>
                                        <p:cTn id="9" dur="250" autoRev="1" fill="hold"/>
                                        <p:tgtEl>
                                          <p:spTgt spid="89092"/>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Rectangle 2"/>
          <p:cNvSpPr>
            <a:spLocks noGrp="1" noChangeArrowheads="1"/>
          </p:cNvSpPr>
          <p:nvPr>
            <p:ph type="title"/>
          </p:nvPr>
        </p:nvSpPr>
        <p:spPr>
          <a:xfrm>
            <a:off x="1808163" y="325438"/>
            <a:ext cx="7023100" cy="739775"/>
          </a:xfrm>
        </p:spPr>
        <p:txBody>
          <a:bodyPr>
            <a:normAutofit fontScale="90000"/>
          </a:bodyPr>
          <a:lstStyle/>
          <a:p>
            <a:pPr eaLnBrk="1" hangingPunct="1"/>
            <a:r>
              <a:rPr lang="tr-TR" sz="3200" dirty="0" smtClean="0">
                <a:solidFill>
                  <a:srgbClr val="7F4429"/>
                </a:solidFill>
              </a:rPr>
              <a:t>ÖNCELİKLİ BECERİLERİN SEÇİMİ</a:t>
            </a:r>
          </a:p>
        </p:txBody>
      </p:sp>
      <p:sp>
        <p:nvSpPr>
          <p:cNvPr id="151555" name="Rectangle 3"/>
          <p:cNvSpPr>
            <a:spLocks noGrp="1" noChangeArrowheads="1"/>
          </p:cNvSpPr>
          <p:nvPr>
            <p:ph type="body" sz="half" idx="1"/>
          </p:nvPr>
        </p:nvSpPr>
        <p:spPr>
          <a:xfrm>
            <a:off x="882353" y="1683064"/>
            <a:ext cx="7862887" cy="4074939"/>
          </a:xfrm>
        </p:spPr>
        <p:txBody>
          <a:bodyPr/>
          <a:lstStyle/>
          <a:p>
            <a:pPr eaLnBrk="1" hangingPunct="1">
              <a:lnSpc>
                <a:spcPct val="90000"/>
              </a:lnSpc>
            </a:pPr>
            <a:r>
              <a:rPr lang="tr-TR" dirty="0" smtClean="0">
                <a:latin typeface="Verdana" pitchFamily="34" charset="0"/>
                <a:ea typeface="Verdana" pitchFamily="34" charset="0"/>
                <a:cs typeface="Verdana" pitchFamily="34" charset="0"/>
              </a:rPr>
              <a:t>Öğrenci için işlevsel olan ve daha sık kullanılacak beceriler, daha az işlevsel olan ve daha az kullanılacak becerilere göre tercih edilmelidir.</a:t>
            </a:r>
          </a:p>
          <a:p>
            <a:pPr eaLnBrk="1" hangingPunct="1">
              <a:lnSpc>
                <a:spcPct val="90000"/>
              </a:lnSpc>
            </a:pPr>
            <a:endParaRPr lang="tr-TR" dirty="0" smtClean="0">
              <a:latin typeface="Verdana" pitchFamily="34" charset="0"/>
              <a:ea typeface="Verdana" pitchFamily="34" charset="0"/>
              <a:cs typeface="Verdana" pitchFamily="34" charset="0"/>
            </a:endParaRPr>
          </a:p>
          <a:p>
            <a:pPr eaLnBrk="1" hangingPunct="1">
              <a:lnSpc>
                <a:spcPct val="90000"/>
              </a:lnSpc>
            </a:pPr>
            <a:r>
              <a:rPr lang="tr-TR" dirty="0" smtClean="0">
                <a:solidFill>
                  <a:srgbClr val="99CC00"/>
                </a:solidFill>
                <a:latin typeface="Verdana" pitchFamily="34" charset="0"/>
                <a:ea typeface="Verdana" pitchFamily="34" charset="0"/>
                <a:cs typeface="Verdana" pitchFamily="34" charset="0"/>
              </a:rPr>
              <a:t>Pek çok ortamda gerçekleştirilebilecek beceriler sadece bir ortamda gerçekleştirilebilecek becerilere tercih edilmelidir</a:t>
            </a:r>
            <a:r>
              <a:rPr lang="tr-TR" sz="3600" dirty="0" smtClean="0">
                <a:solidFill>
                  <a:srgbClr val="99CC00"/>
                </a:solidFill>
                <a:latin typeface="Comic Sans MS" pitchFamily="66" charset="0"/>
              </a:rPr>
              <a:t>.</a:t>
            </a:r>
          </a:p>
        </p:txBody>
      </p:sp>
      <p:pic>
        <p:nvPicPr>
          <p:cNvPr id="151556" name="Picture 4" descr="Drawing 2"/>
          <p:cNvPicPr>
            <a:picLocks noGrp="1" noChangeAspect="1" noChangeArrowheads="1"/>
          </p:cNvPicPr>
          <p:nvPr>
            <p:ph sz="half" idx="2"/>
          </p:nvPr>
        </p:nvPicPr>
        <p:blipFill>
          <a:blip r:embed="rId2" cstate="print"/>
          <a:srcRect/>
          <a:stretch>
            <a:fillRect/>
          </a:stretch>
        </p:blipFill>
        <p:spPr>
          <a:xfrm>
            <a:off x="534253" y="491865"/>
            <a:ext cx="882650" cy="1447800"/>
          </a:xfrm>
          <a:noFill/>
        </p:spPr>
      </p:pic>
    </p:spTree>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51554"/>
                                        </p:tgtEl>
                                        <p:attrNameLst>
                                          <p:attrName>style.visibility</p:attrName>
                                        </p:attrNameLst>
                                      </p:cBhvr>
                                      <p:to>
                                        <p:strVal val="visible"/>
                                      </p:to>
                                    </p:set>
                                    <p:animEffect transition="in" filter="box(in)">
                                      <p:cBhvr>
                                        <p:cTn id="7" dur="500"/>
                                        <p:tgtEl>
                                          <p:spTgt spid="151554"/>
                                        </p:tgtEl>
                                      </p:cBhvr>
                                    </p:animEffect>
                                  </p:childTnLst>
                                </p:cTn>
                              </p:par>
                            </p:childTnLst>
                          </p:cTn>
                        </p:par>
                      </p:childTnLst>
                    </p:cTn>
                  </p:par>
                  <p:par>
                    <p:cTn id="8" fill="hold">
                      <p:stCondLst>
                        <p:cond delay="indefinite"/>
                      </p:stCondLst>
                      <p:childTnLst>
                        <p:par>
                          <p:cTn id="9" fill="hold">
                            <p:stCondLst>
                              <p:cond delay="0"/>
                            </p:stCondLst>
                            <p:childTnLst>
                              <p:par>
                                <p:cTn id="10" presetID="27" presetClass="entr" presetSubtype="0" fill="hold" nodeType="clickEffect">
                                  <p:stCondLst>
                                    <p:cond delay="0"/>
                                  </p:stCondLst>
                                  <p:iterate type="lt">
                                    <p:tmPct val="50000"/>
                                  </p:iterate>
                                  <p:childTnLst>
                                    <p:set>
                                      <p:cBhvr>
                                        <p:cTn id="11" dur="1" fill="hold">
                                          <p:stCondLst>
                                            <p:cond delay="0"/>
                                          </p:stCondLst>
                                        </p:cTn>
                                        <p:tgtEl>
                                          <p:spTgt spid="151555">
                                            <p:txEl>
                                              <p:pRg st="0" end="0"/>
                                            </p:txEl>
                                          </p:spTgt>
                                        </p:tgtEl>
                                        <p:attrNameLst>
                                          <p:attrName>style.visibility</p:attrName>
                                        </p:attrNameLst>
                                      </p:cBhvr>
                                      <p:to>
                                        <p:strVal val="visible"/>
                                      </p:to>
                                    </p:set>
                                    <p:anim calcmode="discrete" valueType="clr">
                                      <p:cBhvr override="childStyle">
                                        <p:cTn id="12" dur="80"/>
                                        <p:tgtEl>
                                          <p:spTgt spid="151555">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3" dur="80"/>
                                        <p:tgtEl>
                                          <p:spTgt spid="151555">
                                            <p:txEl>
                                              <p:pRg st="0" end="0"/>
                                            </p:txEl>
                                          </p:spTgt>
                                        </p:tgtEl>
                                        <p:attrNameLst>
                                          <p:attrName>fillcolor</p:attrName>
                                        </p:attrNameLst>
                                      </p:cBhvr>
                                      <p:tavLst>
                                        <p:tav tm="0">
                                          <p:val>
                                            <p:clrVal>
                                              <a:schemeClr val="accent2"/>
                                            </p:clrVal>
                                          </p:val>
                                        </p:tav>
                                        <p:tav tm="50000">
                                          <p:val>
                                            <p:clrVal>
                                              <a:schemeClr val="hlink"/>
                                            </p:clrVal>
                                          </p:val>
                                        </p:tav>
                                      </p:tavLst>
                                    </p:anim>
                                    <p:set>
                                      <p:cBhvr>
                                        <p:cTn id="14" dur="80"/>
                                        <p:tgtEl>
                                          <p:spTgt spid="151555">
                                            <p:txEl>
                                              <p:pRg st="0" end="0"/>
                                            </p:txEl>
                                          </p:spTgt>
                                        </p:tgtEl>
                                        <p:attrNameLst>
                                          <p:attrName>fill.type</p:attrName>
                                        </p:attrNameLst>
                                      </p:cBhvr>
                                      <p:to>
                                        <p:strVal val="solid"/>
                                      </p:to>
                                    </p:set>
                                  </p:childTnLst>
                                </p:cTn>
                              </p:par>
                            </p:childTnLst>
                          </p:cTn>
                        </p:par>
                      </p:childTnLst>
                    </p:cTn>
                  </p:par>
                  <p:par>
                    <p:cTn id="15" fill="hold">
                      <p:stCondLst>
                        <p:cond delay="indefinite"/>
                      </p:stCondLst>
                      <p:childTnLst>
                        <p:par>
                          <p:cTn id="16" fill="hold">
                            <p:stCondLst>
                              <p:cond delay="0"/>
                            </p:stCondLst>
                            <p:childTnLst>
                              <p:par>
                                <p:cTn id="17" presetID="24" presetClass="entr" presetSubtype="0" fill="hold" nodeType="clickEffect">
                                  <p:stCondLst>
                                    <p:cond delay="0"/>
                                  </p:stCondLst>
                                  <p:childTnLst>
                                    <p:set>
                                      <p:cBhvr>
                                        <p:cTn id="18" dur="1" fill="hold">
                                          <p:stCondLst>
                                            <p:cond delay="0"/>
                                          </p:stCondLst>
                                        </p:cTn>
                                        <p:tgtEl>
                                          <p:spTgt spid="151555">
                                            <p:txEl>
                                              <p:pRg st="2" end="2"/>
                                            </p:txEl>
                                          </p:spTgt>
                                        </p:tgtEl>
                                        <p:attrNameLst>
                                          <p:attrName>style.visibility</p:attrName>
                                        </p:attrNameLst>
                                      </p:cBhvr>
                                      <p:to>
                                        <p:strVal val="visible"/>
                                      </p:to>
                                    </p:set>
                                    <p:anim to="" calcmode="lin" valueType="num">
                                      <p:cBhvr>
                                        <p:cTn id="19" dur="1" fill="hold"/>
                                        <p:tgtEl>
                                          <p:spTgt spid="151555">
                                            <p:txEl>
                                              <p:pRg st="2" end="2"/>
                                            </p:txEl>
                                          </p:spTgt>
                                        </p:tgtEl>
                                        <p:attrNameLst>
                                          <p:attrName/>
                                        </p:attrNameLst>
                                      </p:cBhvr>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nodeType="clickEffect">
                                  <p:stCondLst>
                                    <p:cond delay="0"/>
                                  </p:stCondLst>
                                  <p:childTnLst>
                                    <p:set>
                                      <p:cBhvr>
                                        <p:cTn id="23" dur="1" fill="hold">
                                          <p:stCondLst>
                                            <p:cond delay="0"/>
                                          </p:stCondLst>
                                        </p:cTn>
                                        <p:tgtEl>
                                          <p:spTgt spid="151556"/>
                                        </p:tgtEl>
                                        <p:attrNameLst>
                                          <p:attrName>style.visibility</p:attrName>
                                        </p:attrNameLst>
                                      </p:cBhvr>
                                      <p:to>
                                        <p:strVal val="visible"/>
                                      </p:to>
                                    </p:set>
                                    <p:anim calcmode="lin" valueType="num">
                                      <p:cBhvr additive="base">
                                        <p:cTn id="24" dur="500" fill="hold"/>
                                        <p:tgtEl>
                                          <p:spTgt spid="151556"/>
                                        </p:tgtEl>
                                        <p:attrNameLst>
                                          <p:attrName>ppt_x</p:attrName>
                                        </p:attrNameLst>
                                      </p:cBhvr>
                                      <p:tavLst>
                                        <p:tav tm="0">
                                          <p:val>
                                            <p:strVal val="#ppt_x"/>
                                          </p:val>
                                        </p:tav>
                                        <p:tav tm="100000">
                                          <p:val>
                                            <p:strVal val="#ppt_x"/>
                                          </p:val>
                                        </p:tav>
                                      </p:tavLst>
                                    </p:anim>
                                    <p:anim calcmode="lin" valueType="num">
                                      <p:cBhvr additive="base">
                                        <p:cTn id="25" dur="500" fill="hold"/>
                                        <p:tgtEl>
                                          <p:spTgt spid="15155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1554" grpId="0"/>
    </p:bld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3" name="Rectangle 3"/>
          <p:cNvSpPr>
            <a:spLocks noGrp="1" noChangeArrowheads="1"/>
          </p:cNvSpPr>
          <p:nvPr>
            <p:ph type="body" sz="half" idx="1"/>
          </p:nvPr>
        </p:nvSpPr>
        <p:spPr>
          <a:xfrm>
            <a:off x="1887538" y="581025"/>
            <a:ext cx="7065962" cy="4530725"/>
          </a:xfrm>
        </p:spPr>
        <p:txBody>
          <a:bodyPr>
            <a:normAutofit fontScale="92500" lnSpcReduction="20000"/>
          </a:bodyPr>
          <a:lstStyle/>
          <a:p>
            <a:pPr eaLnBrk="1" hangingPunct="1"/>
            <a:r>
              <a:rPr lang="tr-TR" sz="3200" smtClean="0">
                <a:solidFill>
                  <a:srgbClr val="0033CC"/>
                </a:solidFill>
                <a:latin typeface="Comic Sans MS" pitchFamily="66" charset="0"/>
              </a:rPr>
              <a:t>Öğrencinin diğer bireyleri gözleyerek öğrenebileceği beceriler öncelikli olarak seçilmelidir.</a:t>
            </a:r>
          </a:p>
          <a:p>
            <a:pPr eaLnBrk="1" hangingPunct="1"/>
            <a:r>
              <a:rPr lang="tr-TR" sz="3200" smtClean="0">
                <a:latin typeface="Comic Sans MS" pitchFamily="66" charset="0"/>
              </a:rPr>
              <a:t>Öğrencinin kendine güvenini sağlayacak beceriler öncelikli olarak seçilmelidir.</a:t>
            </a:r>
          </a:p>
          <a:p>
            <a:pPr eaLnBrk="1" hangingPunct="1"/>
            <a:r>
              <a:rPr lang="tr-TR" sz="3200" smtClean="0">
                <a:solidFill>
                  <a:srgbClr val="EDE811"/>
                </a:solidFill>
                <a:latin typeface="Comic Sans MS" pitchFamily="66" charset="0"/>
              </a:rPr>
              <a:t>Bir becerinin gerçekleşmesi için önkoşul olan beceriler, önkoşul olmayan becerilere göre öncelikli olarak tercih edilmelidir.</a:t>
            </a:r>
          </a:p>
        </p:txBody>
      </p:sp>
      <p:pic>
        <p:nvPicPr>
          <p:cNvPr id="153604" name="Picture 4" descr="Drawing 4"/>
          <p:cNvPicPr>
            <a:picLocks noGrp="1" noChangeAspect="1" noChangeArrowheads="1"/>
          </p:cNvPicPr>
          <p:nvPr>
            <p:ph sz="half" idx="2"/>
          </p:nvPr>
        </p:nvPicPr>
        <p:blipFill>
          <a:blip r:embed="rId2" cstate="print"/>
          <a:srcRect/>
          <a:stretch>
            <a:fillRect/>
          </a:stretch>
        </p:blipFill>
        <p:spPr>
          <a:xfrm>
            <a:off x="228600" y="882650"/>
            <a:ext cx="771525" cy="1857375"/>
          </a:xfrm>
          <a:noFill/>
        </p:spPr>
      </p:pic>
    </p:spTree>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153603">
                                            <p:txEl>
                                              <p:pRg st="0" end="0"/>
                                            </p:txEl>
                                          </p:spTgt>
                                        </p:tgtEl>
                                        <p:attrNameLst>
                                          <p:attrName>style.visibility</p:attrName>
                                        </p:attrNameLst>
                                      </p:cBhvr>
                                      <p:to>
                                        <p:strVal val="visible"/>
                                      </p:to>
                                    </p:set>
                                    <p:anim to="" calcmode="lin" valueType="num">
                                      <p:cBhvr>
                                        <p:cTn id="7" dur="1" fill="hold"/>
                                        <p:tgtEl>
                                          <p:spTgt spid="153603">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5" presetClass="entr" presetSubtype="0" fill="hold" nodeType="clickEffect">
                                  <p:stCondLst>
                                    <p:cond delay="0"/>
                                  </p:stCondLst>
                                  <p:childTnLst>
                                    <p:set>
                                      <p:cBhvr>
                                        <p:cTn id="11" dur="1" fill="hold">
                                          <p:stCondLst>
                                            <p:cond delay="0"/>
                                          </p:stCondLst>
                                        </p:cTn>
                                        <p:tgtEl>
                                          <p:spTgt spid="153603">
                                            <p:txEl>
                                              <p:pRg st="1" end="1"/>
                                            </p:txEl>
                                          </p:spTgt>
                                        </p:tgtEl>
                                        <p:attrNameLst>
                                          <p:attrName>style.visibility</p:attrName>
                                        </p:attrNameLst>
                                      </p:cBhvr>
                                      <p:to>
                                        <p:strVal val="visible"/>
                                      </p:to>
                                    </p:set>
                                    <p:anim calcmode="lin" valueType="num">
                                      <p:cBhvr>
                                        <p:cTn id="12" dur="500" decel="50000" fill="hold">
                                          <p:stCondLst>
                                            <p:cond delay="0"/>
                                          </p:stCondLst>
                                        </p:cTn>
                                        <p:tgtEl>
                                          <p:spTgt spid="153603">
                                            <p:txEl>
                                              <p:pRg st="1" end="1"/>
                                            </p:txEl>
                                          </p:spTgt>
                                        </p:tgtEl>
                                        <p:attrNameLst>
                                          <p:attrName>style.rotation</p:attrName>
                                        </p:attrNameLst>
                                      </p:cBhvr>
                                      <p:tavLst>
                                        <p:tav tm="0">
                                          <p:val>
                                            <p:fltVal val="-90"/>
                                          </p:val>
                                        </p:tav>
                                        <p:tav tm="100000">
                                          <p:val>
                                            <p:fltVal val="0"/>
                                          </p:val>
                                        </p:tav>
                                      </p:tavLst>
                                    </p:anim>
                                    <p:anim calcmode="lin" valueType="num">
                                      <p:cBhvr>
                                        <p:cTn id="13" dur="500" decel="50000" fill="hold">
                                          <p:stCondLst>
                                            <p:cond delay="0"/>
                                          </p:stCondLst>
                                        </p:cTn>
                                        <p:tgtEl>
                                          <p:spTgt spid="153603">
                                            <p:txEl>
                                              <p:pRg st="1" end="1"/>
                                            </p:txEl>
                                          </p:spTgt>
                                        </p:tgtEl>
                                        <p:attrNameLst>
                                          <p:attrName>ppt_w</p:attrName>
                                        </p:attrNameLst>
                                      </p:cBhvr>
                                      <p:tavLst>
                                        <p:tav tm="0">
                                          <p:val>
                                            <p:strVal val="#ppt_w"/>
                                          </p:val>
                                        </p:tav>
                                        <p:tav tm="100000">
                                          <p:val>
                                            <p:strVal val="#ppt_w*.05"/>
                                          </p:val>
                                        </p:tav>
                                      </p:tavLst>
                                    </p:anim>
                                    <p:anim calcmode="lin" valueType="num">
                                      <p:cBhvr>
                                        <p:cTn id="14" dur="500" accel="50000" fill="hold">
                                          <p:stCondLst>
                                            <p:cond delay="500"/>
                                          </p:stCondLst>
                                        </p:cTn>
                                        <p:tgtEl>
                                          <p:spTgt spid="153603">
                                            <p:txEl>
                                              <p:pRg st="1" end="1"/>
                                            </p:txEl>
                                          </p:spTgt>
                                        </p:tgtEl>
                                        <p:attrNameLst>
                                          <p:attrName>ppt_w</p:attrName>
                                        </p:attrNameLst>
                                      </p:cBhvr>
                                      <p:tavLst>
                                        <p:tav tm="0">
                                          <p:val>
                                            <p:strVal val="#ppt_w*.05"/>
                                          </p:val>
                                        </p:tav>
                                        <p:tav tm="100000">
                                          <p:val>
                                            <p:strVal val="#ppt_w"/>
                                          </p:val>
                                        </p:tav>
                                      </p:tavLst>
                                    </p:anim>
                                    <p:anim calcmode="lin" valueType="num">
                                      <p:cBhvr>
                                        <p:cTn id="15" dur="1000" fill="hold"/>
                                        <p:tgtEl>
                                          <p:spTgt spid="153603">
                                            <p:txEl>
                                              <p:pRg st="1" end="1"/>
                                            </p:txEl>
                                          </p:spTgt>
                                        </p:tgtEl>
                                        <p:attrNameLst>
                                          <p:attrName>ppt_h</p:attrName>
                                        </p:attrNameLst>
                                      </p:cBhvr>
                                      <p:tavLst>
                                        <p:tav tm="0">
                                          <p:val>
                                            <p:strVal val="#ppt_h"/>
                                          </p:val>
                                        </p:tav>
                                        <p:tav tm="100000">
                                          <p:val>
                                            <p:strVal val="#ppt_h"/>
                                          </p:val>
                                        </p:tav>
                                      </p:tavLst>
                                    </p:anim>
                                    <p:anim calcmode="lin" valueType="num">
                                      <p:cBhvr>
                                        <p:cTn id="16" dur="500" decel="50000" fill="hold">
                                          <p:stCondLst>
                                            <p:cond delay="0"/>
                                          </p:stCondLst>
                                        </p:cTn>
                                        <p:tgtEl>
                                          <p:spTgt spid="153603">
                                            <p:txEl>
                                              <p:pRg st="1" end="1"/>
                                            </p:txEl>
                                          </p:spTgt>
                                        </p:tgtEl>
                                        <p:attrNameLst>
                                          <p:attrName>ppt_x</p:attrName>
                                        </p:attrNameLst>
                                      </p:cBhvr>
                                      <p:tavLst>
                                        <p:tav tm="0">
                                          <p:val>
                                            <p:strVal val="#ppt_x+.4"/>
                                          </p:val>
                                        </p:tav>
                                        <p:tav tm="100000">
                                          <p:val>
                                            <p:strVal val="#ppt_x"/>
                                          </p:val>
                                        </p:tav>
                                      </p:tavLst>
                                    </p:anim>
                                    <p:anim calcmode="lin" valueType="num">
                                      <p:cBhvr>
                                        <p:cTn id="17" dur="500" decel="50000" fill="hold">
                                          <p:stCondLst>
                                            <p:cond delay="0"/>
                                          </p:stCondLst>
                                        </p:cTn>
                                        <p:tgtEl>
                                          <p:spTgt spid="153603">
                                            <p:txEl>
                                              <p:pRg st="1" end="1"/>
                                            </p:txEl>
                                          </p:spTgt>
                                        </p:tgtEl>
                                        <p:attrNameLst>
                                          <p:attrName>ppt_y</p:attrName>
                                        </p:attrNameLst>
                                      </p:cBhvr>
                                      <p:tavLst>
                                        <p:tav tm="0">
                                          <p:val>
                                            <p:strVal val="#ppt_y-.2"/>
                                          </p:val>
                                        </p:tav>
                                        <p:tav tm="100000">
                                          <p:val>
                                            <p:strVal val="#ppt_y+.1"/>
                                          </p:val>
                                        </p:tav>
                                      </p:tavLst>
                                    </p:anim>
                                    <p:anim calcmode="lin" valueType="num">
                                      <p:cBhvr>
                                        <p:cTn id="18" dur="500" accel="50000" fill="hold">
                                          <p:stCondLst>
                                            <p:cond delay="500"/>
                                          </p:stCondLst>
                                        </p:cTn>
                                        <p:tgtEl>
                                          <p:spTgt spid="153603">
                                            <p:txEl>
                                              <p:pRg st="1" end="1"/>
                                            </p:txEl>
                                          </p:spTgt>
                                        </p:tgtEl>
                                        <p:attrNameLst>
                                          <p:attrName>ppt_y</p:attrName>
                                        </p:attrNameLst>
                                      </p:cBhvr>
                                      <p:tavLst>
                                        <p:tav tm="0">
                                          <p:val>
                                            <p:strVal val="#ppt_y+.1"/>
                                          </p:val>
                                        </p:tav>
                                        <p:tav tm="100000">
                                          <p:val>
                                            <p:strVal val="#ppt_y"/>
                                          </p:val>
                                        </p:tav>
                                      </p:tavLst>
                                    </p:anim>
                                    <p:animEffect transition="in" filter="fade">
                                      <p:cBhvr>
                                        <p:cTn id="19" dur="1000" decel="50000">
                                          <p:stCondLst>
                                            <p:cond delay="0"/>
                                          </p:stCondLst>
                                        </p:cTn>
                                        <p:tgtEl>
                                          <p:spTgt spid="153603">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52" presetClass="entr" presetSubtype="0" fill="hold" nodeType="clickEffect">
                                  <p:stCondLst>
                                    <p:cond delay="0"/>
                                  </p:stCondLst>
                                  <p:childTnLst>
                                    <p:set>
                                      <p:cBhvr>
                                        <p:cTn id="23" dur="1" fill="hold">
                                          <p:stCondLst>
                                            <p:cond delay="0"/>
                                          </p:stCondLst>
                                        </p:cTn>
                                        <p:tgtEl>
                                          <p:spTgt spid="153603">
                                            <p:txEl>
                                              <p:pRg st="2" end="2"/>
                                            </p:txEl>
                                          </p:spTgt>
                                        </p:tgtEl>
                                        <p:attrNameLst>
                                          <p:attrName>style.visibility</p:attrName>
                                        </p:attrNameLst>
                                      </p:cBhvr>
                                      <p:to>
                                        <p:strVal val="visible"/>
                                      </p:to>
                                    </p:set>
                                    <p:animScale>
                                      <p:cBhvr>
                                        <p:cTn id="24" dur="1000" decel="50000" fill="hold">
                                          <p:stCondLst>
                                            <p:cond delay="0"/>
                                          </p:stCondLst>
                                        </p:cTn>
                                        <p:tgtEl>
                                          <p:spTgt spid="153603">
                                            <p:txEl>
                                              <p:pRg st="2" end="2"/>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5" dur="1000" decel="50000" fill="hold">
                                          <p:stCondLst>
                                            <p:cond delay="0"/>
                                          </p:stCondLst>
                                        </p:cTn>
                                        <p:tgtEl>
                                          <p:spTgt spid="153603">
                                            <p:txEl>
                                              <p:pRg st="2" end="2"/>
                                            </p:txEl>
                                          </p:spTgt>
                                        </p:tgtEl>
                                        <p:attrNameLst>
                                          <p:attrName>ppt_x</p:attrName>
                                          <p:attrName>ppt_y</p:attrName>
                                        </p:attrNameLst>
                                      </p:cBhvr>
                                    </p:animMotion>
                                    <p:animEffect transition="in" filter="fade">
                                      <p:cBhvr>
                                        <p:cTn id="26" dur="1000"/>
                                        <p:tgtEl>
                                          <p:spTgt spid="153603">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24" presetClass="entr" presetSubtype="0" fill="hold" nodeType="clickEffect">
                                  <p:stCondLst>
                                    <p:cond delay="0"/>
                                  </p:stCondLst>
                                  <p:childTnLst>
                                    <p:set>
                                      <p:cBhvr>
                                        <p:cTn id="30" dur="1" fill="hold">
                                          <p:stCondLst>
                                            <p:cond delay="0"/>
                                          </p:stCondLst>
                                        </p:cTn>
                                        <p:tgtEl>
                                          <p:spTgt spid="153604"/>
                                        </p:tgtEl>
                                        <p:attrNameLst>
                                          <p:attrName>style.visibility</p:attrName>
                                        </p:attrNameLst>
                                      </p:cBhvr>
                                      <p:to>
                                        <p:strVal val="visible"/>
                                      </p:to>
                                    </p:set>
                                    <p:anim to="" calcmode="lin" valueType="num">
                                      <p:cBhvr>
                                        <p:cTn id="31" dur="1" fill="hold"/>
                                        <p:tgtEl>
                                          <p:spTgt spid="153604"/>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err="1" smtClean="0"/>
              <a:t>YanlIşsız</a:t>
            </a:r>
            <a:r>
              <a:rPr lang="tr-TR" dirty="0" smtClean="0"/>
              <a:t> öğretim teknikleri</a:t>
            </a:r>
            <a:endParaRPr lang="tr-TR" dirty="0"/>
          </a:p>
        </p:txBody>
      </p:sp>
      <p:sp>
        <p:nvSpPr>
          <p:cNvPr id="3" name="Metin Yer Tutucusu 2"/>
          <p:cNvSpPr>
            <a:spLocks noGrp="1"/>
          </p:cNvSpPr>
          <p:nvPr>
            <p:ph type="body" sz="half" idx="1"/>
          </p:nvPr>
        </p:nvSpPr>
        <p:spPr/>
        <p:txBody>
          <a:bodyPr/>
          <a:lstStyle/>
          <a:p>
            <a:r>
              <a:rPr lang="tr-TR" dirty="0" smtClean="0"/>
              <a:t>Hata düzeltme.</a:t>
            </a:r>
          </a:p>
          <a:p>
            <a:r>
              <a:rPr lang="tr-TR" dirty="0"/>
              <a:t>-</a:t>
            </a:r>
          </a:p>
        </p:txBody>
      </p:sp>
      <p:sp>
        <p:nvSpPr>
          <p:cNvPr id="4" name="İçerik Yer Tutucusu 3"/>
          <p:cNvSpPr>
            <a:spLocks noGrp="1"/>
          </p:cNvSpPr>
          <p:nvPr>
            <p:ph sz="half" idx="2"/>
          </p:nvPr>
        </p:nvSpPr>
        <p:spPr/>
        <p:txBody>
          <a:bodyPr/>
          <a:lstStyle/>
          <a:p>
            <a:endParaRPr lang="tr-TR"/>
          </a:p>
        </p:txBody>
      </p:sp>
    </p:spTree>
    <p:extLst>
      <p:ext uri="{BB962C8B-B14F-4D97-AF65-F5344CB8AC3E}">
        <p14:creationId xmlns="" xmlns:p14="http://schemas.microsoft.com/office/powerpoint/2010/main" val="2161788080"/>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smtClean="0"/>
              <a:t>Tuvalet becerisi kazandırma</a:t>
            </a:r>
            <a:endParaRPr lang="tr-TR" dirty="0"/>
          </a:p>
        </p:txBody>
      </p:sp>
      <p:sp>
        <p:nvSpPr>
          <p:cNvPr id="3" name="Metin Yer Tutucusu 2"/>
          <p:cNvSpPr>
            <a:spLocks noGrp="1"/>
          </p:cNvSpPr>
          <p:nvPr>
            <p:ph type="body" sz="half" idx="1"/>
          </p:nvPr>
        </p:nvSpPr>
        <p:spPr/>
        <p:txBody>
          <a:bodyPr/>
          <a:lstStyle/>
          <a:p>
            <a:endParaRPr lang="tr-TR" dirty="0"/>
          </a:p>
        </p:txBody>
      </p:sp>
      <p:sp>
        <p:nvSpPr>
          <p:cNvPr id="4" name="İçerik Yer Tutucusu 3"/>
          <p:cNvSpPr>
            <a:spLocks noGrp="1"/>
          </p:cNvSpPr>
          <p:nvPr>
            <p:ph sz="half" idx="2"/>
          </p:nvPr>
        </p:nvSpPr>
        <p:spPr/>
        <p:txBody>
          <a:bodyPr/>
          <a:lstStyle/>
          <a:p>
            <a:endParaRPr lang="tr-TR"/>
          </a:p>
        </p:txBody>
      </p:sp>
    </p:spTree>
    <p:extLst>
      <p:ext uri="{BB962C8B-B14F-4D97-AF65-F5344CB8AC3E}">
        <p14:creationId xmlns="" xmlns:p14="http://schemas.microsoft.com/office/powerpoint/2010/main" val="1756122759"/>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2098" name="Picture 3" descr="M0799"/>
          <p:cNvPicPr>
            <a:picLocks noChangeAspect="1" noChangeArrowheads="1"/>
          </p:cNvPicPr>
          <p:nvPr/>
        </p:nvPicPr>
        <p:blipFill>
          <a:blip r:embed="rId2" cstate="print"/>
          <a:srcRect/>
          <a:stretch>
            <a:fillRect/>
          </a:stretch>
        </p:blipFill>
        <p:spPr bwMode="auto">
          <a:xfrm>
            <a:off x="6175375" y="396875"/>
            <a:ext cx="2430463" cy="2527300"/>
          </a:xfrm>
          <a:prstGeom prst="rect">
            <a:avLst/>
          </a:prstGeom>
          <a:noFill/>
          <a:ln w="9525">
            <a:noFill/>
            <a:miter lim="800000"/>
            <a:headEnd/>
            <a:tailEnd/>
          </a:ln>
        </p:spPr>
      </p:pic>
      <p:pic>
        <p:nvPicPr>
          <p:cNvPr id="132099" name="Picture 4" descr="M0798"/>
          <p:cNvPicPr>
            <a:picLocks noChangeAspect="1" noChangeArrowheads="1"/>
          </p:cNvPicPr>
          <p:nvPr/>
        </p:nvPicPr>
        <p:blipFill>
          <a:blip r:embed="rId3" cstate="print"/>
          <a:srcRect/>
          <a:stretch>
            <a:fillRect/>
          </a:stretch>
        </p:blipFill>
        <p:spPr bwMode="auto">
          <a:xfrm>
            <a:off x="3149600" y="782638"/>
            <a:ext cx="2857500" cy="2133600"/>
          </a:xfrm>
          <a:prstGeom prst="rect">
            <a:avLst/>
          </a:prstGeom>
          <a:noFill/>
          <a:ln w="9525">
            <a:noFill/>
            <a:miter lim="800000"/>
            <a:headEnd/>
            <a:tailEnd/>
          </a:ln>
        </p:spPr>
      </p:pic>
      <p:pic>
        <p:nvPicPr>
          <p:cNvPr id="132100" name="Picture 5" descr="M0796"/>
          <p:cNvPicPr>
            <a:picLocks noChangeAspect="1" noChangeArrowheads="1"/>
          </p:cNvPicPr>
          <p:nvPr/>
        </p:nvPicPr>
        <p:blipFill>
          <a:blip r:embed="rId4" cstate="print"/>
          <a:srcRect/>
          <a:stretch>
            <a:fillRect/>
          </a:stretch>
        </p:blipFill>
        <p:spPr bwMode="auto">
          <a:xfrm>
            <a:off x="454025" y="500063"/>
            <a:ext cx="1084263" cy="2763837"/>
          </a:xfrm>
          <a:prstGeom prst="rect">
            <a:avLst/>
          </a:prstGeom>
          <a:noFill/>
          <a:ln w="9525">
            <a:noFill/>
            <a:miter lim="800000"/>
            <a:headEnd/>
            <a:tailEnd/>
          </a:ln>
        </p:spPr>
      </p:pic>
      <p:pic>
        <p:nvPicPr>
          <p:cNvPr id="132101" name="Picture 6" descr="M0795"/>
          <p:cNvPicPr>
            <a:picLocks noChangeAspect="1" noChangeArrowheads="1"/>
          </p:cNvPicPr>
          <p:nvPr/>
        </p:nvPicPr>
        <p:blipFill>
          <a:blip r:embed="rId5" cstate="print"/>
          <a:srcRect/>
          <a:stretch>
            <a:fillRect/>
          </a:stretch>
        </p:blipFill>
        <p:spPr bwMode="auto">
          <a:xfrm>
            <a:off x="1820863" y="642938"/>
            <a:ext cx="1149350" cy="2460625"/>
          </a:xfrm>
          <a:prstGeom prst="rect">
            <a:avLst/>
          </a:prstGeom>
          <a:noFill/>
          <a:ln w="9525">
            <a:noFill/>
            <a:miter lim="800000"/>
            <a:headEnd/>
            <a:tailEnd/>
          </a:ln>
        </p:spPr>
      </p:pic>
      <p:pic>
        <p:nvPicPr>
          <p:cNvPr id="132102" name="Picture 7" descr="M0924"/>
          <p:cNvPicPr>
            <a:picLocks noChangeAspect="1" noChangeArrowheads="1"/>
          </p:cNvPicPr>
          <p:nvPr/>
        </p:nvPicPr>
        <p:blipFill>
          <a:blip r:embed="rId6" cstate="print"/>
          <a:srcRect/>
          <a:stretch>
            <a:fillRect/>
          </a:stretch>
        </p:blipFill>
        <p:spPr bwMode="auto">
          <a:xfrm>
            <a:off x="3024188" y="4611688"/>
            <a:ext cx="1789112" cy="1730375"/>
          </a:xfrm>
          <a:prstGeom prst="rect">
            <a:avLst/>
          </a:prstGeom>
          <a:noFill/>
          <a:ln w="9525">
            <a:noFill/>
            <a:miter lim="800000"/>
            <a:headEnd/>
            <a:tailEnd/>
          </a:ln>
        </p:spPr>
      </p:pic>
      <p:pic>
        <p:nvPicPr>
          <p:cNvPr id="132103" name="Picture 8" descr="M0921"/>
          <p:cNvPicPr>
            <a:picLocks noChangeAspect="1" noChangeArrowheads="1"/>
          </p:cNvPicPr>
          <p:nvPr/>
        </p:nvPicPr>
        <p:blipFill>
          <a:blip r:embed="rId7" cstate="print"/>
          <a:srcRect/>
          <a:stretch>
            <a:fillRect/>
          </a:stretch>
        </p:blipFill>
        <p:spPr bwMode="auto">
          <a:xfrm>
            <a:off x="2663825" y="2994025"/>
            <a:ext cx="2651125" cy="1555750"/>
          </a:xfrm>
          <a:prstGeom prst="rect">
            <a:avLst/>
          </a:prstGeom>
          <a:noFill/>
          <a:ln w="9525">
            <a:noFill/>
            <a:miter lim="800000"/>
            <a:headEnd/>
            <a:tailEnd/>
          </a:ln>
        </p:spPr>
      </p:pic>
      <p:pic>
        <p:nvPicPr>
          <p:cNvPr id="132104" name="Picture 9" descr="g0900646"/>
          <p:cNvPicPr>
            <a:picLocks noChangeAspect="1" noChangeArrowheads="1"/>
          </p:cNvPicPr>
          <p:nvPr/>
        </p:nvPicPr>
        <p:blipFill>
          <a:blip r:embed="rId8" cstate="print"/>
          <a:srcRect/>
          <a:stretch>
            <a:fillRect/>
          </a:stretch>
        </p:blipFill>
        <p:spPr bwMode="auto">
          <a:xfrm>
            <a:off x="4972050" y="4357688"/>
            <a:ext cx="1758950" cy="1792287"/>
          </a:xfrm>
          <a:prstGeom prst="rect">
            <a:avLst/>
          </a:prstGeom>
          <a:noFill/>
          <a:ln w="9525">
            <a:noFill/>
            <a:miter lim="800000"/>
            <a:headEnd/>
            <a:tailEnd/>
          </a:ln>
        </p:spPr>
      </p:pic>
      <p:pic>
        <p:nvPicPr>
          <p:cNvPr id="132105" name="Picture 12" descr="TIMEOUT"/>
          <p:cNvPicPr>
            <a:picLocks noChangeAspect="1" noChangeArrowheads="1"/>
          </p:cNvPicPr>
          <p:nvPr/>
        </p:nvPicPr>
        <p:blipFill>
          <a:blip r:embed="rId9" cstate="print"/>
          <a:srcRect/>
          <a:stretch>
            <a:fillRect/>
          </a:stretch>
        </p:blipFill>
        <p:spPr bwMode="auto">
          <a:xfrm>
            <a:off x="6453188" y="3125788"/>
            <a:ext cx="2108200" cy="1938337"/>
          </a:xfrm>
          <a:prstGeom prst="rect">
            <a:avLst/>
          </a:prstGeom>
          <a:noFill/>
          <a:ln w="9525">
            <a:noFill/>
            <a:miter lim="800000"/>
            <a:headEnd/>
            <a:tailEnd/>
          </a:ln>
        </p:spPr>
      </p:pic>
    </p:spTree>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1">
                <a:gamma/>
                <a:tint val="63529"/>
                <a:invGamma/>
              </a:schemeClr>
            </a:gs>
          </a:gsLst>
          <a:lin ang="5400000" scaled="1"/>
        </a:gradFill>
        <a:effectLst/>
      </p:bgPr>
    </p:bg>
    <p:spTree>
      <p:nvGrpSpPr>
        <p:cNvPr id="1" name=""/>
        <p:cNvGrpSpPr/>
        <p:nvPr/>
      </p:nvGrpSpPr>
      <p:grpSpPr>
        <a:xfrm>
          <a:off x="0" y="0"/>
          <a:ext cx="0" cy="0"/>
          <a:chOff x="0" y="0"/>
          <a:chExt cx="0" cy="0"/>
        </a:xfrm>
      </p:grpSpPr>
      <p:sp>
        <p:nvSpPr>
          <p:cNvPr id="10244" name="Rectangle 4"/>
          <p:cNvSpPr>
            <a:spLocks noChangeArrowheads="1"/>
          </p:cNvSpPr>
          <p:nvPr/>
        </p:nvSpPr>
        <p:spPr bwMode="auto">
          <a:xfrm>
            <a:off x="457200" y="277813"/>
            <a:ext cx="8229600" cy="1139825"/>
          </a:xfrm>
          <a:prstGeom prst="rect">
            <a:avLst/>
          </a:prstGeom>
          <a:noFill/>
          <a:ln w="9525">
            <a:noFill/>
            <a:miter lim="800000"/>
            <a:headEnd/>
            <a:tailEnd/>
          </a:ln>
          <a:effectLst/>
        </p:spPr>
        <p:txBody>
          <a:bodyPr anchor="ctr" anchorCtr="1"/>
          <a:lstStyle/>
          <a:p>
            <a:pPr algn="ctr">
              <a:defRPr/>
            </a:pPr>
            <a:r>
              <a:rPr lang="tr-TR" sz="4000" b="1">
                <a:solidFill>
                  <a:schemeClr val="folHlink"/>
                </a:solidFill>
                <a:effectLst>
                  <a:outerShdw blurRad="38100" dist="38100" dir="2700000" algn="tl">
                    <a:srgbClr val="000000"/>
                  </a:outerShdw>
                </a:effectLst>
                <a:latin typeface="Comic Sans MS" pitchFamily="66" charset="0"/>
              </a:rPr>
              <a:t>BECERİ ANALİZİ</a:t>
            </a:r>
          </a:p>
        </p:txBody>
      </p:sp>
      <p:sp>
        <p:nvSpPr>
          <p:cNvPr id="10245" name="Rectangle 5"/>
          <p:cNvSpPr>
            <a:spLocks noChangeArrowheads="1"/>
          </p:cNvSpPr>
          <p:nvPr/>
        </p:nvSpPr>
        <p:spPr bwMode="auto">
          <a:xfrm>
            <a:off x="457200" y="1600200"/>
            <a:ext cx="8229600" cy="4525963"/>
          </a:xfrm>
          <a:prstGeom prst="rect">
            <a:avLst/>
          </a:prstGeom>
          <a:noFill/>
          <a:ln w="9525">
            <a:noFill/>
            <a:miter lim="800000"/>
            <a:headEnd/>
            <a:tailEnd/>
          </a:ln>
          <a:effectLst/>
        </p:spPr>
        <p:txBody>
          <a:bodyPr/>
          <a:lstStyle/>
          <a:p>
            <a:pPr marL="342900" indent="-342900">
              <a:spcBef>
                <a:spcPct val="20000"/>
              </a:spcBef>
              <a:buClr>
                <a:schemeClr val="hlink"/>
              </a:buClr>
              <a:buSzPct val="60000"/>
              <a:buFont typeface="Wingdings" pitchFamily="2" charset="2"/>
              <a:buNone/>
              <a:defRPr/>
            </a:pPr>
            <a:endParaRPr lang="tr-TR" sz="3200">
              <a:solidFill>
                <a:schemeClr val="hlink"/>
              </a:solidFill>
              <a:effectLst>
                <a:outerShdw blurRad="38100" dist="38100" dir="2700000" algn="tl">
                  <a:srgbClr val="000000"/>
                </a:outerShdw>
              </a:effectLst>
              <a:latin typeface="Comic Sans MS" pitchFamily="66" charset="0"/>
            </a:endParaRPr>
          </a:p>
          <a:p>
            <a:pPr marL="342900" indent="-342900">
              <a:spcBef>
                <a:spcPct val="20000"/>
              </a:spcBef>
              <a:buClr>
                <a:schemeClr val="hlink"/>
              </a:buClr>
              <a:buSzPct val="60000"/>
              <a:buFont typeface="Wingdings" pitchFamily="2" charset="2"/>
              <a:buChar char="n"/>
              <a:defRPr/>
            </a:pPr>
            <a:r>
              <a:rPr lang="tr-TR" sz="3200">
                <a:solidFill>
                  <a:schemeClr val="hlink"/>
                </a:solidFill>
                <a:effectLst>
                  <a:outerShdw blurRad="38100" dist="38100" dir="2700000" algn="tl">
                    <a:srgbClr val="000000"/>
                  </a:outerShdw>
                </a:effectLst>
                <a:latin typeface="Comic Sans MS" pitchFamily="66" charset="0"/>
              </a:rPr>
              <a:t>Beceri analizi,</a:t>
            </a:r>
            <a:r>
              <a:rPr lang="tr-TR" sz="3200">
                <a:effectLst>
                  <a:outerShdw blurRad="38100" dist="38100" dir="2700000" algn="tl">
                    <a:srgbClr val="000000"/>
                  </a:outerShdw>
                </a:effectLst>
                <a:latin typeface="Comic Sans MS" pitchFamily="66" charset="0"/>
              </a:rPr>
              <a:t> bir amacı (beceriyi) gerçekleştirebilmek için </a:t>
            </a:r>
            <a:r>
              <a:rPr lang="tr-TR" sz="3200">
                <a:solidFill>
                  <a:srgbClr val="0033CC"/>
                </a:solidFill>
                <a:effectLst>
                  <a:outerShdw blurRad="38100" dist="38100" dir="2700000" algn="tl">
                    <a:srgbClr val="000000"/>
                  </a:outerShdw>
                </a:effectLst>
                <a:latin typeface="Comic Sans MS" pitchFamily="66" charset="0"/>
              </a:rPr>
              <a:t>gerekli her bir davranışın</a:t>
            </a:r>
            <a:r>
              <a:rPr lang="tr-TR" sz="3200">
                <a:effectLst>
                  <a:outerShdw blurRad="38100" dist="38100" dir="2700000" algn="tl">
                    <a:srgbClr val="000000"/>
                  </a:outerShdw>
                </a:effectLst>
                <a:latin typeface="Comic Sans MS" pitchFamily="66" charset="0"/>
              </a:rPr>
              <a:t> </a:t>
            </a:r>
            <a:r>
              <a:rPr lang="tr-TR" sz="3200">
                <a:solidFill>
                  <a:schemeClr val="folHlink"/>
                </a:solidFill>
                <a:effectLst>
                  <a:outerShdw blurRad="38100" dist="38100" dir="2700000" algn="tl">
                    <a:srgbClr val="000000"/>
                  </a:outerShdw>
                </a:effectLst>
                <a:latin typeface="Comic Sans MS" pitchFamily="66" charset="0"/>
              </a:rPr>
              <a:t>ayrıntılı ve mantıklı olarak</a:t>
            </a:r>
            <a:r>
              <a:rPr lang="tr-TR" sz="3200">
                <a:effectLst>
                  <a:outerShdw blurRad="38100" dist="38100" dir="2700000" algn="tl">
                    <a:srgbClr val="000000"/>
                  </a:outerShdw>
                </a:effectLst>
                <a:latin typeface="Comic Sans MS" pitchFamily="66" charset="0"/>
              </a:rPr>
              <a:t> </a:t>
            </a:r>
            <a:r>
              <a:rPr lang="tr-TR" sz="3200">
                <a:solidFill>
                  <a:schemeClr val="tx2"/>
                </a:solidFill>
                <a:latin typeface="Comic Sans MS" pitchFamily="66" charset="0"/>
              </a:rPr>
              <a:t>sıralanması</a:t>
            </a:r>
            <a:r>
              <a:rPr lang="tr-TR" sz="3200">
                <a:latin typeface="Comic Sans MS" pitchFamily="66" charset="0"/>
              </a:rPr>
              <a:t> </a:t>
            </a:r>
            <a:r>
              <a:rPr lang="tr-TR" sz="3200">
                <a:effectLst>
                  <a:outerShdw blurRad="38100" dist="38100" dir="2700000" algn="tl">
                    <a:srgbClr val="000000"/>
                  </a:outerShdw>
                </a:effectLst>
                <a:latin typeface="Comic Sans MS" pitchFamily="66" charset="0"/>
              </a:rPr>
              <a:t>ya da davranış zincirinin betimlenmesidir.</a:t>
            </a:r>
          </a:p>
          <a:p>
            <a:pPr marL="342900" indent="-342900">
              <a:spcBef>
                <a:spcPct val="20000"/>
              </a:spcBef>
              <a:buClr>
                <a:schemeClr val="hlink"/>
              </a:buClr>
              <a:buSzPct val="60000"/>
              <a:buFont typeface="Wingdings" pitchFamily="2" charset="2"/>
              <a:buNone/>
              <a:defRPr/>
            </a:pPr>
            <a:endParaRPr lang="tr-TR" sz="3200">
              <a:effectLst>
                <a:outerShdw blurRad="38100" dist="38100" dir="2700000" algn="tl">
                  <a:srgbClr val="000000"/>
                </a:outerShdw>
              </a:effectLst>
              <a:latin typeface="Comic Sans MS" pitchFamily="66" charset="0"/>
            </a:endParaRPr>
          </a:p>
        </p:txBody>
      </p:sp>
      <p:pic>
        <p:nvPicPr>
          <p:cNvPr id="10246" name="Picture 6" descr="g0140444"/>
          <p:cNvPicPr>
            <a:picLocks noChangeAspect="1" noChangeArrowheads="1"/>
          </p:cNvPicPr>
          <p:nvPr/>
        </p:nvPicPr>
        <p:blipFill>
          <a:blip r:embed="rId2" cstate="print"/>
          <a:srcRect/>
          <a:stretch>
            <a:fillRect/>
          </a:stretch>
        </p:blipFill>
        <p:spPr bwMode="auto">
          <a:xfrm>
            <a:off x="7159625" y="4784725"/>
            <a:ext cx="1552575" cy="1833563"/>
          </a:xfrm>
          <a:prstGeom prst="rect">
            <a:avLst/>
          </a:prstGeom>
          <a:noFill/>
          <a:ln w="9525">
            <a:noFill/>
            <a:miter lim="800000"/>
            <a:headEnd/>
            <a:tailEnd/>
          </a:ln>
        </p:spPr>
      </p:pic>
    </p:spTree>
  </p:cSld>
  <p:clrMapOvr>
    <a:overrideClrMapping bg1="dk2" tx1="lt1" bg2="dk1" tx2="lt2" accent1="accent1" accent2="accent2" accent3="accent3" accent4="accent4" accent5="accent5" accent6="accent6" hlink="hlink" folHlink="folHlink"/>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grpId="0" nodeType="clickEffect">
                                  <p:stCondLst>
                                    <p:cond delay="0"/>
                                  </p:stCondLst>
                                  <p:childTnLst>
                                    <p:set>
                                      <p:cBhvr>
                                        <p:cTn id="6" dur="1" fill="hold">
                                          <p:stCondLst>
                                            <p:cond delay="0"/>
                                          </p:stCondLst>
                                        </p:cTn>
                                        <p:tgtEl>
                                          <p:spTgt spid="10244"/>
                                        </p:tgtEl>
                                        <p:attrNameLst>
                                          <p:attrName>style.visibility</p:attrName>
                                        </p:attrNameLst>
                                      </p:cBhvr>
                                      <p:to>
                                        <p:strVal val="visible"/>
                                      </p:to>
                                    </p:set>
                                    <p:animEffect transition="in" filter="fade">
                                      <p:cBhvr>
                                        <p:cTn id="7" dur="2000"/>
                                        <p:tgtEl>
                                          <p:spTgt spid="10244"/>
                                        </p:tgtEl>
                                      </p:cBhvr>
                                    </p:animEffect>
                                    <p:anim calcmode="lin" valueType="num">
                                      <p:cBhvr>
                                        <p:cTn id="8" dur="2000" fill="hold"/>
                                        <p:tgtEl>
                                          <p:spTgt spid="10244"/>
                                        </p:tgtEl>
                                        <p:attrNameLst>
                                          <p:attrName>style.rotation</p:attrName>
                                        </p:attrNameLst>
                                      </p:cBhvr>
                                      <p:tavLst>
                                        <p:tav tm="0">
                                          <p:val>
                                            <p:fltVal val="720"/>
                                          </p:val>
                                        </p:tav>
                                        <p:tav tm="100000">
                                          <p:val>
                                            <p:fltVal val="0"/>
                                          </p:val>
                                        </p:tav>
                                      </p:tavLst>
                                    </p:anim>
                                    <p:anim calcmode="lin" valueType="num">
                                      <p:cBhvr>
                                        <p:cTn id="9" dur="2000" fill="hold"/>
                                        <p:tgtEl>
                                          <p:spTgt spid="10244"/>
                                        </p:tgtEl>
                                        <p:attrNameLst>
                                          <p:attrName>ppt_h</p:attrName>
                                        </p:attrNameLst>
                                      </p:cBhvr>
                                      <p:tavLst>
                                        <p:tav tm="0">
                                          <p:val>
                                            <p:fltVal val="0"/>
                                          </p:val>
                                        </p:tav>
                                        <p:tav tm="100000">
                                          <p:val>
                                            <p:strVal val="#ppt_h"/>
                                          </p:val>
                                        </p:tav>
                                      </p:tavLst>
                                    </p:anim>
                                    <p:anim calcmode="lin" valueType="num">
                                      <p:cBhvr>
                                        <p:cTn id="10" dur="2000" fill="hold"/>
                                        <p:tgtEl>
                                          <p:spTgt spid="10244"/>
                                        </p:tgtEl>
                                        <p:attrNameLst>
                                          <p:attrName>ppt_w</p:attrName>
                                        </p:attrNameLst>
                                      </p:cBhvr>
                                      <p:tavLst>
                                        <p:tav tm="0">
                                          <p:val>
                                            <p:fltVal val="0"/>
                                          </p:val>
                                        </p:tav>
                                        <p:tav tm="100000">
                                          <p:val>
                                            <p:strVal val="#ppt_w"/>
                                          </p:val>
                                        </p:tav>
                                      </p:tavLst>
                                    </p:anim>
                                  </p:childTnLst>
                                </p:cTn>
                              </p:par>
                            </p:childTnLst>
                          </p:cTn>
                        </p:par>
                      </p:childTnLst>
                    </p:cTn>
                  </p:par>
                  <p:par>
                    <p:cTn id="11" fill="hold">
                      <p:stCondLst>
                        <p:cond delay="indefinite"/>
                      </p:stCondLst>
                      <p:childTnLst>
                        <p:par>
                          <p:cTn id="12" fill="hold">
                            <p:stCondLst>
                              <p:cond delay="0"/>
                            </p:stCondLst>
                            <p:childTnLst>
                              <p:par>
                                <p:cTn id="13" presetID="5" presetClass="entr" presetSubtype="10" fill="hold" grpId="0" nodeType="clickEffect">
                                  <p:stCondLst>
                                    <p:cond delay="0"/>
                                  </p:stCondLst>
                                  <p:childTnLst>
                                    <p:set>
                                      <p:cBhvr>
                                        <p:cTn id="14" dur="1" fill="hold">
                                          <p:stCondLst>
                                            <p:cond delay="0"/>
                                          </p:stCondLst>
                                        </p:cTn>
                                        <p:tgtEl>
                                          <p:spTgt spid="10245"/>
                                        </p:tgtEl>
                                        <p:attrNameLst>
                                          <p:attrName>style.visibility</p:attrName>
                                        </p:attrNameLst>
                                      </p:cBhvr>
                                      <p:to>
                                        <p:strVal val="visible"/>
                                      </p:to>
                                    </p:set>
                                    <p:animEffect transition="in" filter="checkerboard(across)">
                                      <p:cBhvr>
                                        <p:cTn id="15" dur="500"/>
                                        <p:tgtEl>
                                          <p:spTgt spid="10245"/>
                                        </p:tgtEl>
                                      </p:cBhvr>
                                    </p:animEffect>
                                  </p:childTnLst>
                                </p:cTn>
                              </p:par>
                            </p:childTnLst>
                          </p:cTn>
                        </p:par>
                      </p:childTnLst>
                    </p:cTn>
                  </p:par>
                  <p:par>
                    <p:cTn id="16" fill="hold">
                      <p:stCondLst>
                        <p:cond delay="indefinite"/>
                      </p:stCondLst>
                      <p:childTnLst>
                        <p:par>
                          <p:cTn id="17" fill="hold">
                            <p:stCondLst>
                              <p:cond delay="0"/>
                            </p:stCondLst>
                            <p:childTnLst>
                              <p:par>
                                <p:cTn id="18" presetID="4" presetClass="entr" presetSubtype="16" fill="hold" nodeType="clickEffect">
                                  <p:stCondLst>
                                    <p:cond delay="0"/>
                                  </p:stCondLst>
                                  <p:childTnLst>
                                    <p:set>
                                      <p:cBhvr>
                                        <p:cTn id="19" dur="1" fill="hold">
                                          <p:stCondLst>
                                            <p:cond delay="0"/>
                                          </p:stCondLst>
                                        </p:cTn>
                                        <p:tgtEl>
                                          <p:spTgt spid="10246"/>
                                        </p:tgtEl>
                                        <p:attrNameLst>
                                          <p:attrName>style.visibility</p:attrName>
                                        </p:attrNameLst>
                                      </p:cBhvr>
                                      <p:to>
                                        <p:strVal val="visible"/>
                                      </p:to>
                                    </p:set>
                                    <p:animEffect transition="in" filter="box(in)">
                                      <p:cBhvr>
                                        <p:cTn id="20" dur="500"/>
                                        <p:tgtEl>
                                          <p:spTgt spid="102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4" grpId="0"/>
      <p:bldP spid="10245"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1">
                <a:gamma/>
                <a:tint val="63529"/>
                <a:invGamma/>
              </a:schemeClr>
            </a:gs>
          </a:gsLst>
          <a:lin ang="5400000" scaled="1"/>
        </a:gradFill>
        <a:effectLst/>
      </p:bgPr>
    </p:bg>
    <p:spTree>
      <p:nvGrpSpPr>
        <p:cNvPr id="1" name=""/>
        <p:cNvGrpSpPr/>
        <p:nvPr/>
      </p:nvGrpSpPr>
      <p:grpSpPr>
        <a:xfrm>
          <a:off x="0" y="0"/>
          <a:ext cx="0" cy="0"/>
          <a:chOff x="0" y="0"/>
          <a:chExt cx="0" cy="0"/>
        </a:xfrm>
      </p:grpSpPr>
      <p:sp>
        <p:nvSpPr>
          <p:cNvPr id="229378" name="Rectangle 2"/>
          <p:cNvSpPr>
            <a:spLocks noGrp="1" noChangeArrowheads="1"/>
          </p:cNvSpPr>
          <p:nvPr>
            <p:ph type="title"/>
          </p:nvPr>
        </p:nvSpPr>
        <p:spPr/>
        <p:txBody>
          <a:bodyPr/>
          <a:lstStyle/>
          <a:p>
            <a:pPr eaLnBrk="1" hangingPunct="1">
              <a:defRPr/>
            </a:pPr>
            <a:endParaRPr lang="tr-TR" smtClean="0"/>
          </a:p>
        </p:txBody>
      </p:sp>
      <p:sp>
        <p:nvSpPr>
          <p:cNvPr id="229379" name="Rectangle 3"/>
          <p:cNvSpPr>
            <a:spLocks noGrp="1" noChangeArrowheads="1"/>
          </p:cNvSpPr>
          <p:nvPr>
            <p:ph idx="1"/>
          </p:nvPr>
        </p:nvSpPr>
        <p:spPr/>
        <p:txBody>
          <a:bodyPr/>
          <a:lstStyle/>
          <a:p>
            <a:pPr eaLnBrk="1" hangingPunct="1">
              <a:defRPr/>
            </a:pPr>
            <a:r>
              <a:rPr lang="tr-TR" sz="4400" smtClean="0">
                <a:solidFill>
                  <a:srgbClr val="00FF00"/>
                </a:solidFill>
              </a:rPr>
              <a:t>Beceri Analizi, </a:t>
            </a:r>
          </a:p>
          <a:p>
            <a:pPr eaLnBrk="1" hangingPunct="1">
              <a:defRPr/>
            </a:pPr>
            <a:r>
              <a:rPr lang="tr-TR" smtClean="0"/>
              <a:t>karmaşık ya da </a:t>
            </a:r>
          </a:p>
          <a:p>
            <a:pPr eaLnBrk="1" hangingPunct="1">
              <a:defRPr/>
            </a:pPr>
            <a:r>
              <a:rPr lang="tr-TR" smtClean="0"/>
              <a:t>çok basamaklı davranış ya da  </a:t>
            </a:r>
          </a:p>
          <a:p>
            <a:pPr eaLnBrk="1" hangingPunct="1">
              <a:defRPr/>
            </a:pPr>
            <a:r>
              <a:rPr lang="tr-TR" smtClean="0"/>
              <a:t>becerilerin </a:t>
            </a:r>
            <a:r>
              <a:rPr lang="tr-TR" smtClean="0">
                <a:solidFill>
                  <a:srgbClr val="00FF00"/>
                </a:solidFill>
              </a:rPr>
              <a:t>küçük, öğretilmesi kolay  alt basamaklarına</a:t>
            </a:r>
            <a:r>
              <a:rPr lang="tr-TR" smtClean="0"/>
              <a:t>  (işlem basamaklarına) ayrılması olarak  tanımlanmaktadır.</a:t>
            </a:r>
          </a:p>
          <a:p>
            <a:pPr eaLnBrk="1" hangingPunct="1">
              <a:defRPr/>
            </a:pPr>
            <a:endParaRPr lang="tr-TR" smtClean="0"/>
          </a:p>
        </p:txBody>
      </p:sp>
    </p:spTree>
  </p:cSld>
  <p:clrMapOvr>
    <a:overrideClrMapping bg1="dk2" tx1="lt1" bg2="dk1" tx2="lt2" accent1="accent1" accent2="accent2" accent3="accent3" accent4="accent4" accent5="accent5" accent6="accent6" hlink="hlink" folHlink="folHlink"/>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229379">
                                            <p:txEl>
                                              <p:pRg st="0" end="0"/>
                                            </p:txEl>
                                          </p:spTgt>
                                        </p:tgtEl>
                                        <p:attrNameLst>
                                          <p:attrName>style.visibility</p:attrName>
                                        </p:attrNameLst>
                                      </p:cBhvr>
                                      <p:to>
                                        <p:strVal val="visible"/>
                                      </p:to>
                                    </p:set>
                                    <p:anim calcmode="discrete" valueType="clr">
                                      <p:cBhvr override="childStyle">
                                        <p:cTn id="7" dur="80"/>
                                        <p:tgtEl>
                                          <p:spTgt spid="229379">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229379">
                                            <p:txEl>
                                              <p:pRg st="0" end="0"/>
                                            </p:txEl>
                                          </p:spTgt>
                                        </p:tgtEl>
                                        <p:attrNameLst>
                                          <p:attrName>fillcolor</p:attrName>
                                        </p:attrNameLst>
                                      </p:cBhvr>
                                      <p:tavLst>
                                        <p:tav tm="0">
                                          <p:val>
                                            <p:clrVal>
                                              <a:schemeClr val="accent2"/>
                                            </p:clrVal>
                                          </p:val>
                                        </p:tav>
                                        <p:tav tm="50000">
                                          <p:val>
                                            <p:clrVal>
                                              <a:schemeClr val="hlink"/>
                                            </p:clrVal>
                                          </p:val>
                                        </p:tav>
                                      </p:tavLst>
                                    </p:anim>
                                    <p:set>
                                      <p:cBhvr>
                                        <p:cTn id="9" dur="80"/>
                                        <p:tgtEl>
                                          <p:spTgt spid="229379">
                                            <p:txEl>
                                              <p:pRg st="0" end="0"/>
                                            </p:txEl>
                                          </p:spTgt>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27" presetClass="entr" presetSubtype="0" fill="hold" grpId="0" nodeType="clickEffect">
                                  <p:stCondLst>
                                    <p:cond delay="0"/>
                                  </p:stCondLst>
                                  <p:iterate type="lt">
                                    <p:tmPct val="50000"/>
                                  </p:iterate>
                                  <p:childTnLst>
                                    <p:set>
                                      <p:cBhvr>
                                        <p:cTn id="13" dur="1" fill="hold">
                                          <p:stCondLst>
                                            <p:cond delay="0"/>
                                          </p:stCondLst>
                                        </p:cTn>
                                        <p:tgtEl>
                                          <p:spTgt spid="229379">
                                            <p:txEl>
                                              <p:pRg st="1" end="1"/>
                                            </p:txEl>
                                          </p:spTgt>
                                        </p:tgtEl>
                                        <p:attrNameLst>
                                          <p:attrName>style.visibility</p:attrName>
                                        </p:attrNameLst>
                                      </p:cBhvr>
                                      <p:to>
                                        <p:strVal val="visible"/>
                                      </p:to>
                                    </p:set>
                                    <p:anim calcmode="discrete" valueType="clr">
                                      <p:cBhvr override="childStyle">
                                        <p:cTn id="14" dur="80"/>
                                        <p:tgtEl>
                                          <p:spTgt spid="229379">
                                            <p:txEl>
                                              <p:pRg st="1" end="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5" dur="80"/>
                                        <p:tgtEl>
                                          <p:spTgt spid="229379">
                                            <p:txEl>
                                              <p:pRg st="1" end="1"/>
                                            </p:txEl>
                                          </p:spTgt>
                                        </p:tgtEl>
                                        <p:attrNameLst>
                                          <p:attrName>fillcolor</p:attrName>
                                        </p:attrNameLst>
                                      </p:cBhvr>
                                      <p:tavLst>
                                        <p:tav tm="0">
                                          <p:val>
                                            <p:clrVal>
                                              <a:schemeClr val="accent2"/>
                                            </p:clrVal>
                                          </p:val>
                                        </p:tav>
                                        <p:tav tm="50000">
                                          <p:val>
                                            <p:clrVal>
                                              <a:schemeClr val="hlink"/>
                                            </p:clrVal>
                                          </p:val>
                                        </p:tav>
                                      </p:tavLst>
                                    </p:anim>
                                    <p:set>
                                      <p:cBhvr>
                                        <p:cTn id="16" dur="80"/>
                                        <p:tgtEl>
                                          <p:spTgt spid="229379">
                                            <p:txEl>
                                              <p:pRg st="1" end="1"/>
                                            </p:txEl>
                                          </p:spTgt>
                                        </p:tgtEl>
                                        <p:attrNameLst>
                                          <p:attrName>fill.type</p:attrName>
                                        </p:attrNameLst>
                                      </p:cBhvr>
                                      <p:to>
                                        <p:strVal val="solid"/>
                                      </p:to>
                                    </p:set>
                                  </p:childTnLst>
                                </p:cTn>
                              </p:par>
                            </p:childTnLst>
                          </p:cTn>
                        </p:par>
                      </p:childTnLst>
                    </p:cTn>
                  </p:par>
                  <p:par>
                    <p:cTn id="17" fill="hold">
                      <p:stCondLst>
                        <p:cond delay="indefinite"/>
                      </p:stCondLst>
                      <p:childTnLst>
                        <p:par>
                          <p:cTn id="18" fill="hold">
                            <p:stCondLst>
                              <p:cond delay="0"/>
                            </p:stCondLst>
                            <p:childTnLst>
                              <p:par>
                                <p:cTn id="19" presetID="27" presetClass="entr" presetSubtype="0" fill="hold" grpId="0" nodeType="clickEffect">
                                  <p:stCondLst>
                                    <p:cond delay="0"/>
                                  </p:stCondLst>
                                  <p:iterate type="lt">
                                    <p:tmPct val="50000"/>
                                  </p:iterate>
                                  <p:childTnLst>
                                    <p:set>
                                      <p:cBhvr>
                                        <p:cTn id="20" dur="1" fill="hold">
                                          <p:stCondLst>
                                            <p:cond delay="0"/>
                                          </p:stCondLst>
                                        </p:cTn>
                                        <p:tgtEl>
                                          <p:spTgt spid="229379">
                                            <p:txEl>
                                              <p:pRg st="2" end="2"/>
                                            </p:txEl>
                                          </p:spTgt>
                                        </p:tgtEl>
                                        <p:attrNameLst>
                                          <p:attrName>style.visibility</p:attrName>
                                        </p:attrNameLst>
                                      </p:cBhvr>
                                      <p:to>
                                        <p:strVal val="visible"/>
                                      </p:to>
                                    </p:set>
                                    <p:anim calcmode="discrete" valueType="clr">
                                      <p:cBhvr override="childStyle">
                                        <p:cTn id="21" dur="80"/>
                                        <p:tgtEl>
                                          <p:spTgt spid="229379">
                                            <p:txEl>
                                              <p:pRg st="2" end="2"/>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2" dur="80"/>
                                        <p:tgtEl>
                                          <p:spTgt spid="229379">
                                            <p:txEl>
                                              <p:pRg st="2" end="2"/>
                                            </p:txEl>
                                          </p:spTgt>
                                        </p:tgtEl>
                                        <p:attrNameLst>
                                          <p:attrName>fillcolor</p:attrName>
                                        </p:attrNameLst>
                                      </p:cBhvr>
                                      <p:tavLst>
                                        <p:tav tm="0">
                                          <p:val>
                                            <p:clrVal>
                                              <a:schemeClr val="accent2"/>
                                            </p:clrVal>
                                          </p:val>
                                        </p:tav>
                                        <p:tav tm="50000">
                                          <p:val>
                                            <p:clrVal>
                                              <a:schemeClr val="hlink"/>
                                            </p:clrVal>
                                          </p:val>
                                        </p:tav>
                                      </p:tavLst>
                                    </p:anim>
                                    <p:set>
                                      <p:cBhvr>
                                        <p:cTn id="23" dur="80"/>
                                        <p:tgtEl>
                                          <p:spTgt spid="229379">
                                            <p:txEl>
                                              <p:pRg st="2" end="2"/>
                                            </p:txEl>
                                          </p:spTgt>
                                        </p:tgtEl>
                                        <p:attrNameLst>
                                          <p:attrName>fill.type</p:attrName>
                                        </p:attrNameLst>
                                      </p:cBhvr>
                                      <p:to>
                                        <p:strVal val="solid"/>
                                      </p:to>
                                    </p:set>
                                  </p:childTnLst>
                                </p:cTn>
                              </p:par>
                            </p:childTnLst>
                          </p:cTn>
                        </p:par>
                      </p:childTnLst>
                    </p:cTn>
                  </p:par>
                  <p:par>
                    <p:cTn id="24" fill="hold">
                      <p:stCondLst>
                        <p:cond delay="indefinite"/>
                      </p:stCondLst>
                      <p:childTnLst>
                        <p:par>
                          <p:cTn id="25" fill="hold">
                            <p:stCondLst>
                              <p:cond delay="0"/>
                            </p:stCondLst>
                            <p:childTnLst>
                              <p:par>
                                <p:cTn id="26" presetID="27" presetClass="entr" presetSubtype="0" fill="hold" grpId="0" nodeType="clickEffect">
                                  <p:stCondLst>
                                    <p:cond delay="0"/>
                                  </p:stCondLst>
                                  <p:iterate type="lt">
                                    <p:tmPct val="50000"/>
                                  </p:iterate>
                                  <p:childTnLst>
                                    <p:set>
                                      <p:cBhvr>
                                        <p:cTn id="27" dur="1" fill="hold">
                                          <p:stCondLst>
                                            <p:cond delay="0"/>
                                          </p:stCondLst>
                                        </p:cTn>
                                        <p:tgtEl>
                                          <p:spTgt spid="229379">
                                            <p:txEl>
                                              <p:pRg st="3" end="3"/>
                                            </p:txEl>
                                          </p:spTgt>
                                        </p:tgtEl>
                                        <p:attrNameLst>
                                          <p:attrName>style.visibility</p:attrName>
                                        </p:attrNameLst>
                                      </p:cBhvr>
                                      <p:to>
                                        <p:strVal val="visible"/>
                                      </p:to>
                                    </p:set>
                                    <p:anim calcmode="discrete" valueType="clr">
                                      <p:cBhvr override="childStyle">
                                        <p:cTn id="28" dur="80"/>
                                        <p:tgtEl>
                                          <p:spTgt spid="229379">
                                            <p:txEl>
                                              <p:pRg st="3" end="3"/>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9" dur="80"/>
                                        <p:tgtEl>
                                          <p:spTgt spid="229379">
                                            <p:txEl>
                                              <p:pRg st="3" end="3"/>
                                            </p:txEl>
                                          </p:spTgt>
                                        </p:tgtEl>
                                        <p:attrNameLst>
                                          <p:attrName>fillcolor</p:attrName>
                                        </p:attrNameLst>
                                      </p:cBhvr>
                                      <p:tavLst>
                                        <p:tav tm="0">
                                          <p:val>
                                            <p:clrVal>
                                              <a:schemeClr val="accent2"/>
                                            </p:clrVal>
                                          </p:val>
                                        </p:tav>
                                        <p:tav tm="50000">
                                          <p:val>
                                            <p:clrVal>
                                              <a:schemeClr val="hlink"/>
                                            </p:clrVal>
                                          </p:val>
                                        </p:tav>
                                      </p:tavLst>
                                    </p:anim>
                                    <p:set>
                                      <p:cBhvr>
                                        <p:cTn id="30" dur="80"/>
                                        <p:tgtEl>
                                          <p:spTgt spid="229379">
                                            <p:txEl>
                                              <p:pRg st="3" end="3"/>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9379"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1">
                <a:gamma/>
                <a:tint val="63529"/>
                <a:invGamma/>
              </a:schemeClr>
            </a:gs>
          </a:gsLst>
          <a:lin ang="5400000" scaled="1"/>
        </a:gradFill>
        <a:effectLst/>
      </p:bgPr>
    </p:bg>
    <p:spTree>
      <p:nvGrpSpPr>
        <p:cNvPr id="1" name=""/>
        <p:cNvGrpSpPr/>
        <p:nvPr/>
      </p:nvGrpSpPr>
      <p:grpSpPr>
        <a:xfrm>
          <a:off x="0" y="0"/>
          <a:ext cx="0" cy="0"/>
          <a:chOff x="0" y="0"/>
          <a:chExt cx="0" cy="0"/>
        </a:xfrm>
      </p:grpSpPr>
      <p:sp>
        <p:nvSpPr>
          <p:cNvPr id="110594" name="Rectangle 2"/>
          <p:cNvSpPr>
            <a:spLocks noGrp="1" noChangeArrowheads="1"/>
          </p:cNvSpPr>
          <p:nvPr>
            <p:ph type="title"/>
          </p:nvPr>
        </p:nvSpPr>
        <p:spPr/>
        <p:txBody>
          <a:bodyPr/>
          <a:lstStyle/>
          <a:p>
            <a:pPr eaLnBrk="1" hangingPunct="1">
              <a:defRPr/>
            </a:pPr>
            <a:r>
              <a:rPr lang="tr-TR" smtClean="0"/>
              <a:t>Beceri analizi</a:t>
            </a:r>
          </a:p>
        </p:txBody>
      </p:sp>
      <p:sp>
        <p:nvSpPr>
          <p:cNvPr id="110595" name="Rectangle 3"/>
          <p:cNvSpPr>
            <a:spLocks noGrp="1" noChangeArrowheads="1"/>
          </p:cNvSpPr>
          <p:nvPr>
            <p:ph idx="1"/>
          </p:nvPr>
        </p:nvSpPr>
        <p:spPr/>
        <p:txBody>
          <a:bodyPr/>
          <a:lstStyle/>
          <a:p>
            <a:pPr eaLnBrk="1" hangingPunct="1">
              <a:defRPr/>
            </a:pPr>
            <a:r>
              <a:rPr lang="tr-TR" smtClean="0"/>
              <a:t>Bir becerinin tamamlanabilmesi için gereken her bir beceri basamağının sıralı olarak belirlenmesidir.</a:t>
            </a:r>
          </a:p>
          <a:p>
            <a:pPr eaLnBrk="1" hangingPunct="1">
              <a:buFont typeface="Wingdings" pitchFamily="2" charset="2"/>
              <a:buNone/>
              <a:defRPr/>
            </a:pPr>
            <a:r>
              <a:rPr lang="tr-TR" smtClean="0"/>
              <a:t>Beceri analizi;</a:t>
            </a:r>
          </a:p>
          <a:p>
            <a:pPr eaLnBrk="1" hangingPunct="1">
              <a:buFont typeface="Wingdings" pitchFamily="2" charset="2"/>
              <a:buNone/>
              <a:defRPr/>
            </a:pPr>
            <a:r>
              <a:rPr lang="tr-TR" smtClean="0">
                <a:solidFill>
                  <a:schemeClr val="tx2"/>
                </a:solidFill>
              </a:rPr>
              <a:t>Performans belirlemek,</a:t>
            </a:r>
          </a:p>
          <a:p>
            <a:pPr eaLnBrk="1" hangingPunct="1">
              <a:buFont typeface="Wingdings" pitchFamily="2" charset="2"/>
              <a:buNone/>
              <a:defRPr/>
            </a:pPr>
            <a:r>
              <a:rPr lang="tr-TR" smtClean="0">
                <a:solidFill>
                  <a:schemeClr val="folHlink"/>
                </a:solidFill>
                <a:effectLst/>
              </a:rPr>
              <a:t>Öğretim yapmak</a:t>
            </a:r>
            <a:r>
              <a:rPr lang="tr-TR" smtClean="0">
                <a:solidFill>
                  <a:srgbClr val="000000"/>
                </a:solidFill>
                <a:effectLst>
                  <a:outerShdw blurRad="38100" dist="38100" dir="2700000" algn="tl">
                    <a:srgbClr val="FFFFFF"/>
                  </a:outerShdw>
                </a:effectLst>
              </a:rPr>
              <a:t>,</a:t>
            </a:r>
          </a:p>
          <a:p>
            <a:pPr eaLnBrk="1" hangingPunct="1">
              <a:buFont typeface="Wingdings" pitchFamily="2" charset="2"/>
              <a:buNone/>
              <a:defRPr/>
            </a:pPr>
            <a:r>
              <a:rPr lang="tr-TR" smtClean="0">
                <a:solidFill>
                  <a:srgbClr val="CCCCFF"/>
                </a:solidFill>
              </a:rPr>
              <a:t>Öğretim sonunda değerlendirme</a:t>
            </a:r>
            <a:r>
              <a:rPr lang="tr-TR" smtClean="0"/>
              <a:t>  amacıyla kullanılır.</a:t>
            </a:r>
          </a:p>
          <a:p>
            <a:pPr eaLnBrk="1" hangingPunct="1">
              <a:buFont typeface="Wingdings" pitchFamily="2" charset="2"/>
              <a:buNone/>
              <a:defRPr/>
            </a:pPr>
            <a:endParaRPr lang="tr-TR" smtClean="0"/>
          </a:p>
          <a:p>
            <a:pPr eaLnBrk="1" hangingPunct="1">
              <a:buFont typeface="Wingdings" pitchFamily="2" charset="2"/>
              <a:buNone/>
              <a:defRPr/>
            </a:pPr>
            <a:endParaRPr lang="tr-TR" smtClean="0"/>
          </a:p>
        </p:txBody>
      </p:sp>
    </p:spTree>
  </p:cSld>
  <p:clrMapOvr>
    <a:overrideClrMapping bg1="dk2" tx1="lt1" bg2="dk1" tx2="lt2" accent1="accent1" accent2="accent2" accent3="accent3" accent4="accent4" accent5="accent5" accent6="accent6" hlink="hlink" folHlink="folHlink"/>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110594"/>
                                        </p:tgtEl>
                                        <p:attrNameLst>
                                          <p:attrName>style.visibility</p:attrName>
                                        </p:attrNameLst>
                                      </p:cBhvr>
                                      <p:to>
                                        <p:strVal val="visible"/>
                                      </p:to>
                                    </p:set>
                                    <p:anim to="" calcmode="lin" valueType="num">
                                      <p:cBhvr>
                                        <p:cTn id="7" dur="1" fill="hold"/>
                                        <p:tgtEl>
                                          <p:spTgt spid="110594"/>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110595">
                                            <p:txEl>
                                              <p:pRg st="0" end="0"/>
                                            </p:txEl>
                                          </p:spTgt>
                                        </p:tgtEl>
                                        <p:attrNameLst>
                                          <p:attrName>style.visibility</p:attrName>
                                        </p:attrNameLst>
                                      </p:cBhvr>
                                      <p:to>
                                        <p:strVal val="visible"/>
                                      </p:to>
                                    </p:set>
                                    <p:animEffect transition="in" filter="checkerboard(across)">
                                      <p:cBhvr>
                                        <p:cTn id="12" dur="500"/>
                                        <p:tgtEl>
                                          <p:spTgt spid="11059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nodeType="clickEffect">
                                  <p:stCondLst>
                                    <p:cond delay="0"/>
                                  </p:stCondLst>
                                  <p:childTnLst>
                                    <p:set>
                                      <p:cBhvr>
                                        <p:cTn id="16" dur="1" fill="hold">
                                          <p:stCondLst>
                                            <p:cond delay="0"/>
                                          </p:stCondLst>
                                        </p:cTn>
                                        <p:tgtEl>
                                          <p:spTgt spid="110595">
                                            <p:txEl>
                                              <p:pRg st="1" end="1"/>
                                            </p:txEl>
                                          </p:spTgt>
                                        </p:tgtEl>
                                        <p:attrNameLst>
                                          <p:attrName>style.visibility</p:attrName>
                                        </p:attrNameLst>
                                      </p:cBhvr>
                                      <p:to>
                                        <p:strVal val="visible"/>
                                      </p:to>
                                    </p:set>
                                    <p:anim to="" calcmode="lin" valueType="num">
                                      <p:cBhvr>
                                        <p:cTn id="17" dur="1" fill="hold"/>
                                        <p:tgtEl>
                                          <p:spTgt spid="110595">
                                            <p:txEl>
                                              <p:pRg st="1" end="1"/>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7" presetClass="entr" presetSubtype="0" fill="hold" nodeType="clickEffect">
                                  <p:stCondLst>
                                    <p:cond delay="0"/>
                                  </p:stCondLst>
                                  <p:iterate type="lt">
                                    <p:tmPct val="50000"/>
                                  </p:iterate>
                                  <p:childTnLst>
                                    <p:set>
                                      <p:cBhvr>
                                        <p:cTn id="21" dur="1" fill="hold">
                                          <p:stCondLst>
                                            <p:cond delay="0"/>
                                          </p:stCondLst>
                                        </p:cTn>
                                        <p:tgtEl>
                                          <p:spTgt spid="110595">
                                            <p:txEl>
                                              <p:pRg st="2" end="2"/>
                                            </p:txEl>
                                          </p:spTgt>
                                        </p:tgtEl>
                                        <p:attrNameLst>
                                          <p:attrName>style.visibility</p:attrName>
                                        </p:attrNameLst>
                                      </p:cBhvr>
                                      <p:to>
                                        <p:strVal val="visible"/>
                                      </p:to>
                                    </p:set>
                                    <p:anim calcmode="discrete" valueType="clr">
                                      <p:cBhvr override="childStyle">
                                        <p:cTn id="22" dur="80"/>
                                        <p:tgtEl>
                                          <p:spTgt spid="110595">
                                            <p:txEl>
                                              <p:pRg st="2" end="2"/>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3" dur="80"/>
                                        <p:tgtEl>
                                          <p:spTgt spid="110595">
                                            <p:txEl>
                                              <p:pRg st="2" end="2"/>
                                            </p:txEl>
                                          </p:spTgt>
                                        </p:tgtEl>
                                        <p:attrNameLst>
                                          <p:attrName>fillcolor</p:attrName>
                                        </p:attrNameLst>
                                      </p:cBhvr>
                                      <p:tavLst>
                                        <p:tav tm="0">
                                          <p:val>
                                            <p:clrVal>
                                              <a:schemeClr val="accent2"/>
                                            </p:clrVal>
                                          </p:val>
                                        </p:tav>
                                        <p:tav tm="50000">
                                          <p:val>
                                            <p:clrVal>
                                              <a:schemeClr val="hlink"/>
                                            </p:clrVal>
                                          </p:val>
                                        </p:tav>
                                      </p:tavLst>
                                    </p:anim>
                                    <p:set>
                                      <p:cBhvr>
                                        <p:cTn id="24" dur="80"/>
                                        <p:tgtEl>
                                          <p:spTgt spid="110595">
                                            <p:txEl>
                                              <p:pRg st="2" end="2"/>
                                            </p:txEl>
                                          </p:spTgt>
                                        </p:tgtEl>
                                        <p:attrNameLst>
                                          <p:attrName>fill.type</p:attrName>
                                        </p:attrNameLst>
                                      </p:cBhvr>
                                      <p:to>
                                        <p:strVal val="solid"/>
                                      </p:to>
                                    </p:set>
                                  </p:childTnLst>
                                </p:cTn>
                              </p:par>
                            </p:childTnLst>
                          </p:cTn>
                        </p:par>
                      </p:childTnLst>
                    </p:cTn>
                  </p:par>
                  <p:par>
                    <p:cTn id="25" fill="hold">
                      <p:stCondLst>
                        <p:cond delay="indefinite"/>
                      </p:stCondLst>
                      <p:childTnLst>
                        <p:par>
                          <p:cTn id="26" fill="hold">
                            <p:stCondLst>
                              <p:cond delay="0"/>
                            </p:stCondLst>
                            <p:childTnLst>
                              <p:par>
                                <p:cTn id="27" presetID="5" presetClass="entr" presetSubtype="10" fill="hold" nodeType="clickEffect">
                                  <p:stCondLst>
                                    <p:cond delay="0"/>
                                  </p:stCondLst>
                                  <p:childTnLst>
                                    <p:set>
                                      <p:cBhvr>
                                        <p:cTn id="28" dur="1" fill="hold">
                                          <p:stCondLst>
                                            <p:cond delay="0"/>
                                          </p:stCondLst>
                                        </p:cTn>
                                        <p:tgtEl>
                                          <p:spTgt spid="110595">
                                            <p:txEl>
                                              <p:pRg st="3" end="3"/>
                                            </p:txEl>
                                          </p:spTgt>
                                        </p:tgtEl>
                                        <p:attrNameLst>
                                          <p:attrName>style.visibility</p:attrName>
                                        </p:attrNameLst>
                                      </p:cBhvr>
                                      <p:to>
                                        <p:strVal val="visible"/>
                                      </p:to>
                                    </p:set>
                                    <p:animEffect transition="in" filter="checkerboard(across)">
                                      <p:cBhvr>
                                        <p:cTn id="29" dur="500"/>
                                        <p:tgtEl>
                                          <p:spTgt spid="110595">
                                            <p:txEl>
                                              <p:pRg st="3" end="3"/>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27" presetClass="entr" presetSubtype="0" fill="hold" nodeType="clickEffect">
                                  <p:stCondLst>
                                    <p:cond delay="0"/>
                                  </p:stCondLst>
                                  <p:iterate type="lt">
                                    <p:tmPct val="50000"/>
                                  </p:iterate>
                                  <p:childTnLst>
                                    <p:set>
                                      <p:cBhvr>
                                        <p:cTn id="33" dur="1" fill="hold">
                                          <p:stCondLst>
                                            <p:cond delay="0"/>
                                          </p:stCondLst>
                                        </p:cTn>
                                        <p:tgtEl>
                                          <p:spTgt spid="110595">
                                            <p:txEl>
                                              <p:pRg st="4" end="4"/>
                                            </p:txEl>
                                          </p:spTgt>
                                        </p:tgtEl>
                                        <p:attrNameLst>
                                          <p:attrName>style.visibility</p:attrName>
                                        </p:attrNameLst>
                                      </p:cBhvr>
                                      <p:to>
                                        <p:strVal val="visible"/>
                                      </p:to>
                                    </p:set>
                                    <p:anim calcmode="discrete" valueType="clr">
                                      <p:cBhvr override="childStyle">
                                        <p:cTn id="34" dur="80"/>
                                        <p:tgtEl>
                                          <p:spTgt spid="110595">
                                            <p:txEl>
                                              <p:pRg st="4" end="4"/>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35" dur="80"/>
                                        <p:tgtEl>
                                          <p:spTgt spid="110595">
                                            <p:txEl>
                                              <p:pRg st="4" end="4"/>
                                            </p:txEl>
                                          </p:spTgt>
                                        </p:tgtEl>
                                        <p:attrNameLst>
                                          <p:attrName>fillcolor</p:attrName>
                                        </p:attrNameLst>
                                      </p:cBhvr>
                                      <p:tavLst>
                                        <p:tav tm="0">
                                          <p:val>
                                            <p:clrVal>
                                              <a:schemeClr val="accent2"/>
                                            </p:clrVal>
                                          </p:val>
                                        </p:tav>
                                        <p:tav tm="50000">
                                          <p:val>
                                            <p:clrVal>
                                              <a:schemeClr val="hlink"/>
                                            </p:clrVal>
                                          </p:val>
                                        </p:tav>
                                      </p:tavLst>
                                    </p:anim>
                                    <p:set>
                                      <p:cBhvr>
                                        <p:cTn id="36" dur="80"/>
                                        <p:tgtEl>
                                          <p:spTgt spid="110595">
                                            <p:txEl>
                                              <p:pRg st="4" end="4"/>
                                            </p:txEl>
                                          </p:spTgt>
                                        </p:tgtEl>
                                        <p:attrNameLst>
                                          <p:attrName>fill.type</p:attrName>
                                        </p:attrNameLst>
                                      </p:cBhvr>
                                      <p:to>
                                        <p:strVal val="solid"/>
                                      </p:to>
                                    </p:set>
                                  </p:childTnLst>
                                </p:cTn>
                              </p:par>
                            </p:childTnLst>
                          </p:cTn>
                        </p:par>
                      </p:childTnLst>
                    </p:cTn>
                  </p:par>
                  <p:par>
                    <p:cTn id="37" fill="hold">
                      <p:stCondLst>
                        <p:cond delay="indefinite"/>
                      </p:stCondLst>
                      <p:childTnLst>
                        <p:par>
                          <p:cTn id="38" fill="hold">
                            <p:stCondLst>
                              <p:cond delay="0"/>
                            </p:stCondLst>
                            <p:childTnLst>
                              <p:par>
                                <p:cTn id="39" presetID="18" presetClass="entr" presetSubtype="12" fill="hold" nodeType="clickEffect">
                                  <p:stCondLst>
                                    <p:cond delay="0"/>
                                  </p:stCondLst>
                                  <p:iterate type="lt">
                                    <p:tmPct val="0"/>
                                  </p:iterate>
                                  <p:childTnLst>
                                    <p:set>
                                      <p:cBhvr>
                                        <p:cTn id="40" dur="1" fill="hold">
                                          <p:stCondLst>
                                            <p:cond delay="0"/>
                                          </p:stCondLst>
                                        </p:cTn>
                                        <p:tgtEl>
                                          <p:spTgt spid="110595">
                                            <p:txEl>
                                              <p:pRg st="4" end="4"/>
                                            </p:txEl>
                                          </p:spTgt>
                                        </p:tgtEl>
                                        <p:attrNameLst>
                                          <p:attrName>style.visibility</p:attrName>
                                        </p:attrNameLst>
                                      </p:cBhvr>
                                      <p:to>
                                        <p:strVal val="visible"/>
                                      </p:to>
                                    </p:set>
                                    <p:animEffect transition="in" filter="strips(downLeft)">
                                      <p:cBhvr>
                                        <p:cTn id="41" dur="500"/>
                                        <p:tgtEl>
                                          <p:spTgt spid="11059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0594"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emel">
  <a:themeElements>
    <a:clrScheme name="Temel">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Temel">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el">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Essential</Template>
  <TotalTime>1234</TotalTime>
  <Words>2657</Words>
  <Application>Microsoft Office PowerPoint</Application>
  <PresentationFormat>Ekran Gösterisi (4:3)</PresentationFormat>
  <Paragraphs>457</Paragraphs>
  <Slides>66</Slides>
  <Notes>0</Notes>
  <HiddenSlides>0</HiddenSlides>
  <MMClips>0</MMClips>
  <ScaleCrop>false</ScaleCrop>
  <HeadingPairs>
    <vt:vector size="6" baseType="variant">
      <vt:variant>
        <vt:lpstr>Tema</vt:lpstr>
      </vt:variant>
      <vt:variant>
        <vt:i4>1</vt:i4>
      </vt:variant>
      <vt:variant>
        <vt:lpstr>Katıştırılmış OLE Hizmet Programları</vt:lpstr>
      </vt:variant>
      <vt:variant>
        <vt:i4>1</vt:i4>
      </vt:variant>
      <vt:variant>
        <vt:lpstr>Slayt Başlıkları</vt:lpstr>
      </vt:variant>
      <vt:variant>
        <vt:i4>66</vt:i4>
      </vt:variant>
    </vt:vector>
  </HeadingPairs>
  <TitlesOfParts>
    <vt:vector size="68" baseType="lpstr">
      <vt:lpstr>Temel</vt:lpstr>
      <vt:lpstr>MS Org Chart</vt:lpstr>
      <vt:lpstr>Slayt 1</vt:lpstr>
      <vt:lpstr>Slayt 2</vt:lpstr>
      <vt:lpstr>Slayt 3</vt:lpstr>
      <vt:lpstr>Slayt 4</vt:lpstr>
      <vt:lpstr>Slayt 5</vt:lpstr>
      <vt:lpstr>Slayt 6</vt:lpstr>
      <vt:lpstr>Slayt 7</vt:lpstr>
      <vt:lpstr>Slayt 8</vt:lpstr>
      <vt:lpstr>Beceri analizi</vt:lpstr>
      <vt:lpstr>Slayt 10</vt:lpstr>
      <vt:lpstr>Slayt 11</vt:lpstr>
      <vt:lpstr>Slayt 12</vt:lpstr>
      <vt:lpstr>Slayt 13</vt:lpstr>
      <vt:lpstr>Slayt 14</vt:lpstr>
      <vt:lpstr>Slayt 15</vt:lpstr>
      <vt:lpstr>Slayt 16</vt:lpstr>
      <vt:lpstr>Yapılış sırasına göre beceri analizi</vt:lpstr>
      <vt:lpstr>Gelişimsel aşamaya göre beceri analizi </vt:lpstr>
      <vt:lpstr>Slayt 19</vt:lpstr>
      <vt:lpstr>Güçlük düzeyine göre beceri analizi </vt:lpstr>
      <vt:lpstr>Slayt 21</vt:lpstr>
      <vt:lpstr>Slayt 22</vt:lpstr>
      <vt:lpstr>Lütfen !</vt:lpstr>
      <vt:lpstr>Slayt 24</vt:lpstr>
      <vt:lpstr>Lütfen !</vt:lpstr>
      <vt:lpstr>Slayt 26</vt:lpstr>
      <vt:lpstr>Slayt 27</vt:lpstr>
      <vt:lpstr>Slayt 28</vt:lpstr>
      <vt:lpstr>Slayt 29</vt:lpstr>
      <vt:lpstr>BECERİ ÖĞRETİM SÜRECİ</vt:lpstr>
      <vt:lpstr>Slayt 31</vt:lpstr>
      <vt:lpstr>Slayt 32</vt:lpstr>
      <vt:lpstr>Slayt 33</vt:lpstr>
      <vt:lpstr>Slayt 34</vt:lpstr>
      <vt:lpstr>Slayt 35</vt:lpstr>
      <vt:lpstr>Slayt 36</vt:lpstr>
      <vt:lpstr>Slayt 37</vt:lpstr>
      <vt:lpstr>Ölçü Aracının Hazırlanması</vt:lpstr>
      <vt:lpstr>Slayt 39</vt:lpstr>
      <vt:lpstr>Slayt 40</vt:lpstr>
      <vt:lpstr>Slayt 41</vt:lpstr>
      <vt:lpstr>Öğrencinin performans düzeyinin belirlenmesi </vt:lpstr>
      <vt:lpstr>     Performans Düzeyinin Belirlenmesi </vt:lpstr>
      <vt:lpstr>Slayt 44</vt:lpstr>
      <vt:lpstr>Slayt 45</vt:lpstr>
      <vt:lpstr>Slayt 46</vt:lpstr>
      <vt:lpstr>Slayt 47</vt:lpstr>
      <vt:lpstr>Slayt 48</vt:lpstr>
      <vt:lpstr>Slayt 49</vt:lpstr>
      <vt:lpstr>Slayt 50</vt:lpstr>
      <vt:lpstr>Slayt 51</vt:lpstr>
      <vt:lpstr>Slayt 52</vt:lpstr>
      <vt:lpstr>BECERİ ÖĞRETİMİNDE KULLANILAN İPUÇLARI</vt:lpstr>
      <vt:lpstr>Slayt 54</vt:lpstr>
      <vt:lpstr>Slayt 55</vt:lpstr>
      <vt:lpstr>Slayt 56</vt:lpstr>
      <vt:lpstr>Slayt 57</vt:lpstr>
      <vt:lpstr>Slayt 58</vt:lpstr>
      <vt:lpstr>Slayt 59</vt:lpstr>
      <vt:lpstr>Slayt 60</vt:lpstr>
      <vt:lpstr>Slayt 61</vt:lpstr>
      <vt:lpstr>ÖNCELİKLİ BECERİLERİN SEÇİMİ</vt:lpstr>
      <vt:lpstr>Slayt 63</vt:lpstr>
      <vt:lpstr>YanlIşsız öğretim teknikleri</vt:lpstr>
      <vt:lpstr>Tuvalet becerisi kazandırma</vt:lpstr>
      <vt:lpstr>Slayt 66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bunyamin</dc:creator>
  <cp:lastModifiedBy>Öğretmen</cp:lastModifiedBy>
  <cp:revision>78</cp:revision>
  <dcterms:created xsi:type="dcterms:W3CDTF">2006-02-11T13:37:20Z</dcterms:created>
  <dcterms:modified xsi:type="dcterms:W3CDTF">2014-06-11T05:54:51Z</dcterms:modified>
</cp:coreProperties>
</file>